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C991-E7B9-4344-A67F-9BCE3D7B551D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3E95-6FEB-47F4-9BCA-806E7BC22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7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C991-E7B9-4344-A67F-9BCE3D7B551D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3E95-6FEB-47F4-9BCA-806E7BC22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2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C991-E7B9-4344-A67F-9BCE3D7B551D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3E95-6FEB-47F4-9BCA-806E7BC22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8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C991-E7B9-4344-A67F-9BCE3D7B551D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3E95-6FEB-47F4-9BCA-806E7BC22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71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C991-E7B9-4344-A67F-9BCE3D7B551D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3E95-6FEB-47F4-9BCA-806E7BC22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92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C991-E7B9-4344-A67F-9BCE3D7B551D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3E95-6FEB-47F4-9BCA-806E7BC22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C991-E7B9-4344-A67F-9BCE3D7B551D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3E95-6FEB-47F4-9BCA-806E7BC22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39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C991-E7B9-4344-A67F-9BCE3D7B551D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3E95-6FEB-47F4-9BCA-806E7BC22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C991-E7B9-4344-A67F-9BCE3D7B551D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3E95-6FEB-47F4-9BCA-806E7BC22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49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C991-E7B9-4344-A67F-9BCE3D7B551D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3E95-6FEB-47F4-9BCA-806E7BC22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4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C991-E7B9-4344-A67F-9BCE3D7B551D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3E95-6FEB-47F4-9BCA-806E7BC22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9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8C991-E7B9-4344-A67F-9BCE3D7B551D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A3E95-6FEB-47F4-9BCA-806E7BC22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87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4419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90600"/>
            <a:ext cx="7696200" cy="426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6461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borzo baharvand</dc:creator>
  <cp:lastModifiedBy>borzo baharvand</cp:lastModifiedBy>
  <cp:revision>1</cp:revision>
  <dcterms:created xsi:type="dcterms:W3CDTF">2017-04-18T06:46:02Z</dcterms:created>
  <dcterms:modified xsi:type="dcterms:W3CDTF">2017-04-18T06:47:59Z</dcterms:modified>
</cp:coreProperties>
</file>