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25199975" cy="35999738"/>
  <p:notesSz cx="6858000" cy="9144000"/>
  <p:defaultTextStyle>
    <a:defPPr>
      <a:defRPr lang="en-US"/>
    </a:defPPr>
    <a:lvl1pPr marL="0" algn="l" defTabSz="2936700" rtl="0" eaLnBrk="1" latinLnBrk="0" hangingPunct="1">
      <a:defRPr sz="5700" kern="1200">
        <a:solidFill>
          <a:schemeClr val="tx1"/>
        </a:solidFill>
        <a:latin typeface="+mn-lt"/>
        <a:ea typeface="+mn-ea"/>
        <a:cs typeface="+mn-cs"/>
      </a:defRPr>
    </a:lvl1pPr>
    <a:lvl2pPr marL="1468352" algn="l" defTabSz="2936700" rtl="0" eaLnBrk="1" latinLnBrk="0" hangingPunct="1">
      <a:defRPr sz="5700" kern="1200">
        <a:solidFill>
          <a:schemeClr val="tx1"/>
        </a:solidFill>
        <a:latin typeface="+mn-lt"/>
        <a:ea typeface="+mn-ea"/>
        <a:cs typeface="+mn-cs"/>
      </a:defRPr>
    </a:lvl2pPr>
    <a:lvl3pPr marL="2936700" algn="l" defTabSz="2936700" rtl="0" eaLnBrk="1" latinLnBrk="0" hangingPunct="1">
      <a:defRPr sz="5700" kern="1200">
        <a:solidFill>
          <a:schemeClr val="tx1"/>
        </a:solidFill>
        <a:latin typeface="+mn-lt"/>
        <a:ea typeface="+mn-ea"/>
        <a:cs typeface="+mn-cs"/>
      </a:defRPr>
    </a:lvl3pPr>
    <a:lvl4pPr marL="4405051" algn="l" defTabSz="2936700" rtl="0" eaLnBrk="1" latinLnBrk="0" hangingPunct="1">
      <a:defRPr sz="5700" kern="1200">
        <a:solidFill>
          <a:schemeClr val="tx1"/>
        </a:solidFill>
        <a:latin typeface="+mn-lt"/>
        <a:ea typeface="+mn-ea"/>
        <a:cs typeface="+mn-cs"/>
      </a:defRPr>
    </a:lvl4pPr>
    <a:lvl5pPr marL="5873399" algn="l" defTabSz="2936700" rtl="0" eaLnBrk="1" latinLnBrk="0" hangingPunct="1">
      <a:defRPr sz="5700" kern="1200">
        <a:solidFill>
          <a:schemeClr val="tx1"/>
        </a:solidFill>
        <a:latin typeface="+mn-lt"/>
        <a:ea typeface="+mn-ea"/>
        <a:cs typeface="+mn-cs"/>
      </a:defRPr>
    </a:lvl5pPr>
    <a:lvl6pPr marL="7341751" algn="l" defTabSz="2936700" rtl="0" eaLnBrk="1" latinLnBrk="0" hangingPunct="1">
      <a:defRPr sz="5700" kern="1200">
        <a:solidFill>
          <a:schemeClr val="tx1"/>
        </a:solidFill>
        <a:latin typeface="+mn-lt"/>
        <a:ea typeface="+mn-ea"/>
        <a:cs typeface="+mn-cs"/>
      </a:defRPr>
    </a:lvl6pPr>
    <a:lvl7pPr marL="8810099" algn="l" defTabSz="2936700" rtl="0" eaLnBrk="1" latinLnBrk="0" hangingPunct="1">
      <a:defRPr sz="5700" kern="1200">
        <a:solidFill>
          <a:schemeClr val="tx1"/>
        </a:solidFill>
        <a:latin typeface="+mn-lt"/>
        <a:ea typeface="+mn-ea"/>
        <a:cs typeface="+mn-cs"/>
      </a:defRPr>
    </a:lvl7pPr>
    <a:lvl8pPr marL="10278451" algn="l" defTabSz="2936700" rtl="0" eaLnBrk="1" latinLnBrk="0" hangingPunct="1">
      <a:defRPr sz="5700" kern="1200">
        <a:solidFill>
          <a:schemeClr val="tx1"/>
        </a:solidFill>
        <a:latin typeface="+mn-lt"/>
        <a:ea typeface="+mn-ea"/>
        <a:cs typeface="+mn-cs"/>
      </a:defRPr>
    </a:lvl8pPr>
    <a:lvl9pPr marL="11746799" algn="l" defTabSz="2936700" rtl="0" eaLnBrk="1" latinLnBrk="0" hangingPunct="1">
      <a:defRPr sz="57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1339">
          <p15:clr>
            <a:srgbClr val="A4A3A4"/>
          </p15:clr>
        </p15:guide>
        <p15:guide id="2" pos="79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1015"/>
    <a:srgbClr val="752B29"/>
    <a:srgbClr val="3413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26" autoAdjust="0"/>
    <p:restoredTop sz="94660"/>
  </p:normalViewPr>
  <p:slideViewPr>
    <p:cSldViewPr snapToGrid="0">
      <p:cViewPr>
        <p:scale>
          <a:sx n="33" d="100"/>
          <a:sy n="33" d="100"/>
        </p:scale>
        <p:origin x="-660" y="960"/>
      </p:cViewPr>
      <p:guideLst>
        <p:guide orient="horz" pos="11339"/>
        <p:guide pos="7937"/>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89998" y="11183254"/>
            <a:ext cx="21419979" cy="7716611"/>
          </a:xfrm>
        </p:spPr>
        <p:txBody>
          <a:bodyPr/>
          <a:lstStyle/>
          <a:p>
            <a:r>
              <a:rPr lang="en-US" smtClean="0"/>
              <a:t>Click to edit Master title style</a:t>
            </a:r>
            <a:endParaRPr lang="en-US"/>
          </a:p>
        </p:txBody>
      </p:sp>
      <p:sp>
        <p:nvSpPr>
          <p:cNvPr id="3" name="Subtitle 2"/>
          <p:cNvSpPr>
            <a:spLocks noGrp="1"/>
          </p:cNvSpPr>
          <p:nvPr>
            <p:ph type="subTitle" idx="1"/>
          </p:nvPr>
        </p:nvSpPr>
        <p:spPr>
          <a:xfrm>
            <a:off x="3779996" y="20399852"/>
            <a:ext cx="17639983" cy="9199933"/>
          </a:xfrm>
        </p:spPr>
        <p:txBody>
          <a:bodyPr/>
          <a:lstStyle>
            <a:lvl1pPr marL="0" indent="0" algn="ctr">
              <a:buNone/>
              <a:defRPr>
                <a:solidFill>
                  <a:schemeClr val="tx1">
                    <a:tint val="75000"/>
                  </a:schemeClr>
                </a:solidFill>
              </a:defRPr>
            </a:lvl1pPr>
            <a:lvl2pPr marL="1748561" indent="0" algn="ctr">
              <a:buNone/>
              <a:defRPr>
                <a:solidFill>
                  <a:schemeClr val="tx1">
                    <a:tint val="75000"/>
                  </a:schemeClr>
                </a:solidFill>
              </a:defRPr>
            </a:lvl2pPr>
            <a:lvl3pPr marL="3497123" indent="0" algn="ctr">
              <a:buNone/>
              <a:defRPr>
                <a:solidFill>
                  <a:schemeClr val="tx1">
                    <a:tint val="75000"/>
                  </a:schemeClr>
                </a:solidFill>
              </a:defRPr>
            </a:lvl3pPr>
            <a:lvl4pPr marL="5245684" indent="0" algn="ctr">
              <a:buNone/>
              <a:defRPr>
                <a:solidFill>
                  <a:schemeClr val="tx1">
                    <a:tint val="75000"/>
                  </a:schemeClr>
                </a:solidFill>
              </a:defRPr>
            </a:lvl4pPr>
            <a:lvl5pPr marL="6994246" indent="0" algn="ctr">
              <a:buNone/>
              <a:defRPr>
                <a:solidFill>
                  <a:schemeClr val="tx1">
                    <a:tint val="75000"/>
                  </a:schemeClr>
                </a:solidFill>
              </a:defRPr>
            </a:lvl5pPr>
            <a:lvl6pPr marL="8742807" indent="0" algn="ctr">
              <a:buNone/>
              <a:defRPr>
                <a:solidFill>
                  <a:schemeClr val="tx1">
                    <a:tint val="75000"/>
                  </a:schemeClr>
                </a:solidFill>
              </a:defRPr>
            </a:lvl6pPr>
            <a:lvl7pPr marL="10491368" indent="0" algn="ctr">
              <a:buNone/>
              <a:defRPr>
                <a:solidFill>
                  <a:schemeClr val="tx1">
                    <a:tint val="75000"/>
                  </a:schemeClr>
                </a:solidFill>
              </a:defRPr>
            </a:lvl7pPr>
            <a:lvl8pPr marL="12239930" indent="0" algn="ctr">
              <a:buNone/>
              <a:defRPr>
                <a:solidFill>
                  <a:schemeClr val="tx1">
                    <a:tint val="75000"/>
                  </a:schemeClr>
                </a:solidFill>
              </a:defRPr>
            </a:lvl8pPr>
            <a:lvl9pPr marL="13988491"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FD004CE-D8A3-4A1A-88D5-EEBEFC8DF478}" type="datetimeFigureOut">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53E87C-A59B-49AA-A62B-D16EF66C25F0}" type="slidenum">
              <a:rPr lang="en-US" smtClean="0"/>
              <a:t>‹#›</a:t>
            </a:fld>
            <a:endParaRPr lang="en-US"/>
          </a:p>
        </p:txBody>
      </p:sp>
    </p:spTree>
    <p:extLst>
      <p:ext uri="{BB962C8B-B14F-4D97-AF65-F5344CB8AC3E}">
        <p14:creationId xmlns:p14="http://schemas.microsoft.com/office/powerpoint/2010/main" val="13504235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D004CE-D8A3-4A1A-88D5-EEBEFC8DF478}" type="datetimeFigureOut">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53E87C-A59B-49AA-A62B-D16EF66C25F0}" type="slidenum">
              <a:rPr lang="en-US" smtClean="0"/>
              <a:t>‹#›</a:t>
            </a:fld>
            <a:endParaRPr lang="en-US"/>
          </a:p>
        </p:txBody>
      </p:sp>
    </p:spTree>
    <p:extLst>
      <p:ext uri="{BB962C8B-B14F-4D97-AF65-F5344CB8AC3E}">
        <p14:creationId xmlns:p14="http://schemas.microsoft.com/office/powerpoint/2010/main" val="32728714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8269982" y="1441661"/>
            <a:ext cx="5669994" cy="3071644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59999" y="1441661"/>
            <a:ext cx="16589984" cy="3071644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D004CE-D8A3-4A1A-88D5-EEBEFC8DF478}" type="datetimeFigureOut">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53E87C-A59B-49AA-A62B-D16EF66C25F0}" type="slidenum">
              <a:rPr lang="en-US" smtClean="0"/>
              <a:t>‹#›</a:t>
            </a:fld>
            <a:endParaRPr lang="en-US"/>
          </a:p>
        </p:txBody>
      </p:sp>
    </p:spTree>
    <p:extLst>
      <p:ext uri="{BB962C8B-B14F-4D97-AF65-F5344CB8AC3E}">
        <p14:creationId xmlns:p14="http://schemas.microsoft.com/office/powerpoint/2010/main" val="4204974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D004CE-D8A3-4A1A-88D5-EEBEFC8DF478}" type="datetimeFigureOut">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53E87C-A59B-49AA-A62B-D16EF66C25F0}" type="slidenum">
              <a:rPr lang="en-US" smtClean="0"/>
              <a:t>‹#›</a:t>
            </a:fld>
            <a:endParaRPr lang="en-US"/>
          </a:p>
        </p:txBody>
      </p:sp>
    </p:spTree>
    <p:extLst>
      <p:ext uri="{BB962C8B-B14F-4D97-AF65-F5344CB8AC3E}">
        <p14:creationId xmlns:p14="http://schemas.microsoft.com/office/powerpoint/2010/main" val="775587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90624" y="23133168"/>
            <a:ext cx="21419979" cy="7149948"/>
          </a:xfrm>
        </p:spPr>
        <p:txBody>
          <a:bodyPr anchor="t"/>
          <a:lstStyle>
            <a:lvl1pPr algn="l">
              <a:defRPr sz="15300" b="1" cap="all"/>
            </a:lvl1pPr>
          </a:lstStyle>
          <a:p>
            <a:r>
              <a:rPr lang="en-US" smtClean="0"/>
              <a:t>Click to edit Master title style</a:t>
            </a:r>
            <a:endParaRPr lang="en-US"/>
          </a:p>
        </p:txBody>
      </p:sp>
      <p:sp>
        <p:nvSpPr>
          <p:cNvPr id="3" name="Text Placeholder 2"/>
          <p:cNvSpPr>
            <a:spLocks noGrp="1"/>
          </p:cNvSpPr>
          <p:nvPr>
            <p:ph type="body" idx="1"/>
          </p:nvPr>
        </p:nvSpPr>
        <p:spPr>
          <a:xfrm>
            <a:off x="1990624" y="15258228"/>
            <a:ext cx="21419979" cy="7874940"/>
          </a:xfrm>
        </p:spPr>
        <p:txBody>
          <a:bodyPr anchor="b"/>
          <a:lstStyle>
            <a:lvl1pPr marL="0" indent="0">
              <a:buNone/>
              <a:defRPr sz="7600">
                <a:solidFill>
                  <a:schemeClr val="tx1">
                    <a:tint val="75000"/>
                  </a:schemeClr>
                </a:solidFill>
              </a:defRPr>
            </a:lvl1pPr>
            <a:lvl2pPr marL="1748561" indent="0">
              <a:buNone/>
              <a:defRPr sz="6900">
                <a:solidFill>
                  <a:schemeClr val="tx1">
                    <a:tint val="75000"/>
                  </a:schemeClr>
                </a:solidFill>
              </a:defRPr>
            </a:lvl2pPr>
            <a:lvl3pPr marL="3497123" indent="0">
              <a:buNone/>
              <a:defRPr sz="6100">
                <a:solidFill>
                  <a:schemeClr val="tx1">
                    <a:tint val="75000"/>
                  </a:schemeClr>
                </a:solidFill>
              </a:defRPr>
            </a:lvl3pPr>
            <a:lvl4pPr marL="5245684" indent="0">
              <a:buNone/>
              <a:defRPr sz="5400">
                <a:solidFill>
                  <a:schemeClr val="tx1">
                    <a:tint val="75000"/>
                  </a:schemeClr>
                </a:solidFill>
              </a:defRPr>
            </a:lvl4pPr>
            <a:lvl5pPr marL="6994246" indent="0">
              <a:buNone/>
              <a:defRPr sz="5400">
                <a:solidFill>
                  <a:schemeClr val="tx1">
                    <a:tint val="75000"/>
                  </a:schemeClr>
                </a:solidFill>
              </a:defRPr>
            </a:lvl5pPr>
            <a:lvl6pPr marL="8742807" indent="0">
              <a:buNone/>
              <a:defRPr sz="5400">
                <a:solidFill>
                  <a:schemeClr val="tx1">
                    <a:tint val="75000"/>
                  </a:schemeClr>
                </a:solidFill>
              </a:defRPr>
            </a:lvl6pPr>
            <a:lvl7pPr marL="10491368" indent="0">
              <a:buNone/>
              <a:defRPr sz="5400">
                <a:solidFill>
                  <a:schemeClr val="tx1">
                    <a:tint val="75000"/>
                  </a:schemeClr>
                </a:solidFill>
              </a:defRPr>
            </a:lvl7pPr>
            <a:lvl8pPr marL="12239930" indent="0">
              <a:buNone/>
              <a:defRPr sz="5400">
                <a:solidFill>
                  <a:schemeClr val="tx1">
                    <a:tint val="75000"/>
                  </a:schemeClr>
                </a:solidFill>
              </a:defRPr>
            </a:lvl8pPr>
            <a:lvl9pPr marL="13988491" indent="0">
              <a:buNone/>
              <a:defRPr sz="5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D004CE-D8A3-4A1A-88D5-EEBEFC8DF478}" type="datetimeFigureOut">
              <a:rPr lang="en-US" smtClean="0"/>
              <a:t>5/17/2016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E53E87C-A59B-49AA-A62B-D16EF66C25F0}" type="slidenum">
              <a:rPr lang="en-US" smtClean="0"/>
              <a:t>‹#›</a:t>
            </a:fld>
            <a:endParaRPr lang="en-US"/>
          </a:p>
        </p:txBody>
      </p:sp>
    </p:spTree>
    <p:extLst>
      <p:ext uri="{BB962C8B-B14F-4D97-AF65-F5344CB8AC3E}">
        <p14:creationId xmlns:p14="http://schemas.microsoft.com/office/powerpoint/2010/main" val="3199633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59999" y="8399942"/>
            <a:ext cx="11129989" cy="23758163"/>
          </a:xfrm>
        </p:spPr>
        <p:txBody>
          <a:bodyPr/>
          <a:lstStyle>
            <a:lvl1pPr>
              <a:defRPr sz="10700"/>
            </a:lvl1pPr>
            <a:lvl2pPr>
              <a:defRPr sz="9200"/>
            </a:lvl2pPr>
            <a:lvl3pPr>
              <a:defRPr sz="7600"/>
            </a:lvl3pPr>
            <a:lvl4pPr>
              <a:defRPr sz="6900"/>
            </a:lvl4pPr>
            <a:lvl5pPr>
              <a:defRPr sz="6900"/>
            </a:lvl5pPr>
            <a:lvl6pPr>
              <a:defRPr sz="6900"/>
            </a:lvl6pPr>
            <a:lvl7pPr>
              <a:defRPr sz="6900"/>
            </a:lvl7pPr>
            <a:lvl8pPr>
              <a:defRPr sz="6900"/>
            </a:lvl8pPr>
            <a:lvl9pPr>
              <a:defRPr sz="6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809987" y="8399942"/>
            <a:ext cx="11129989" cy="23758163"/>
          </a:xfrm>
        </p:spPr>
        <p:txBody>
          <a:bodyPr/>
          <a:lstStyle>
            <a:lvl1pPr>
              <a:defRPr sz="10700"/>
            </a:lvl1pPr>
            <a:lvl2pPr>
              <a:defRPr sz="9200"/>
            </a:lvl2pPr>
            <a:lvl3pPr>
              <a:defRPr sz="7600"/>
            </a:lvl3pPr>
            <a:lvl4pPr>
              <a:defRPr sz="6900"/>
            </a:lvl4pPr>
            <a:lvl5pPr>
              <a:defRPr sz="6900"/>
            </a:lvl5pPr>
            <a:lvl6pPr>
              <a:defRPr sz="6900"/>
            </a:lvl6pPr>
            <a:lvl7pPr>
              <a:defRPr sz="6900"/>
            </a:lvl7pPr>
            <a:lvl8pPr>
              <a:defRPr sz="6900"/>
            </a:lvl8pPr>
            <a:lvl9pPr>
              <a:defRPr sz="6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FD004CE-D8A3-4A1A-88D5-EEBEFC8DF478}" type="datetimeFigureOut">
              <a:rPr lang="en-US" smtClean="0"/>
              <a:t>5/17/2016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53E87C-A59B-49AA-A62B-D16EF66C25F0}" type="slidenum">
              <a:rPr lang="en-US" smtClean="0"/>
              <a:t>‹#›</a:t>
            </a:fld>
            <a:endParaRPr lang="en-US"/>
          </a:p>
        </p:txBody>
      </p:sp>
    </p:spTree>
    <p:extLst>
      <p:ext uri="{BB962C8B-B14F-4D97-AF65-F5344CB8AC3E}">
        <p14:creationId xmlns:p14="http://schemas.microsoft.com/office/powerpoint/2010/main" val="2562354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259999" y="8058277"/>
            <a:ext cx="11134365" cy="3358306"/>
          </a:xfrm>
        </p:spPr>
        <p:txBody>
          <a:bodyPr anchor="b"/>
          <a:lstStyle>
            <a:lvl1pPr marL="0" indent="0">
              <a:buNone/>
              <a:defRPr sz="9200" b="1"/>
            </a:lvl1pPr>
            <a:lvl2pPr marL="1748561" indent="0">
              <a:buNone/>
              <a:defRPr sz="7600" b="1"/>
            </a:lvl2pPr>
            <a:lvl3pPr marL="3497123" indent="0">
              <a:buNone/>
              <a:defRPr sz="6900" b="1"/>
            </a:lvl3pPr>
            <a:lvl4pPr marL="5245684" indent="0">
              <a:buNone/>
              <a:defRPr sz="6100" b="1"/>
            </a:lvl4pPr>
            <a:lvl5pPr marL="6994246" indent="0">
              <a:buNone/>
              <a:defRPr sz="6100" b="1"/>
            </a:lvl5pPr>
            <a:lvl6pPr marL="8742807" indent="0">
              <a:buNone/>
              <a:defRPr sz="6100" b="1"/>
            </a:lvl6pPr>
            <a:lvl7pPr marL="10491368" indent="0">
              <a:buNone/>
              <a:defRPr sz="6100" b="1"/>
            </a:lvl7pPr>
            <a:lvl8pPr marL="12239930" indent="0">
              <a:buNone/>
              <a:defRPr sz="6100" b="1"/>
            </a:lvl8pPr>
            <a:lvl9pPr marL="13988491" indent="0">
              <a:buNone/>
              <a:defRPr sz="6100" b="1"/>
            </a:lvl9pPr>
          </a:lstStyle>
          <a:p>
            <a:pPr lvl="0"/>
            <a:r>
              <a:rPr lang="en-US" smtClean="0"/>
              <a:t>Click to edit Master text styles</a:t>
            </a:r>
          </a:p>
        </p:txBody>
      </p:sp>
      <p:sp>
        <p:nvSpPr>
          <p:cNvPr id="4" name="Content Placeholder 3"/>
          <p:cNvSpPr>
            <a:spLocks noGrp="1"/>
          </p:cNvSpPr>
          <p:nvPr>
            <p:ph sz="half" idx="2"/>
          </p:nvPr>
        </p:nvSpPr>
        <p:spPr>
          <a:xfrm>
            <a:off x="1259999" y="11416584"/>
            <a:ext cx="11134365" cy="20741518"/>
          </a:xfrm>
        </p:spPr>
        <p:txBody>
          <a:bodyPr/>
          <a:lstStyle>
            <a:lvl1pPr>
              <a:defRPr sz="9200"/>
            </a:lvl1pPr>
            <a:lvl2pPr>
              <a:defRPr sz="7600"/>
            </a:lvl2pPr>
            <a:lvl3pPr>
              <a:defRPr sz="6900"/>
            </a:lvl3pPr>
            <a:lvl4pPr>
              <a:defRPr sz="6100"/>
            </a:lvl4pPr>
            <a:lvl5pPr>
              <a:defRPr sz="6100"/>
            </a:lvl5pPr>
            <a:lvl6pPr>
              <a:defRPr sz="6100"/>
            </a:lvl6pPr>
            <a:lvl7pPr>
              <a:defRPr sz="6100"/>
            </a:lvl7pPr>
            <a:lvl8pPr>
              <a:defRPr sz="6100"/>
            </a:lvl8pPr>
            <a:lvl9pPr>
              <a:defRPr sz="6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2801239" y="8058277"/>
            <a:ext cx="11138739" cy="3358306"/>
          </a:xfrm>
        </p:spPr>
        <p:txBody>
          <a:bodyPr anchor="b"/>
          <a:lstStyle>
            <a:lvl1pPr marL="0" indent="0">
              <a:buNone/>
              <a:defRPr sz="9200" b="1"/>
            </a:lvl1pPr>
            <a:lvl2pPr marL="1748561" indent="0">
              <a:buNone/>
              <a:defRPr sz="7600" b="1"/>
            </a:lvl2pPr>
            <a:lvl3pPr marL="3497123" indent="0">
              <a:buNone/>
              <a:defRPr sz="6900" b="1"/>
            </a:lvl3pPr>
            <a:lvl4pPr marL="5245684" indent="0">
              <a:buNone/>
              <a:defRPr sz="6100" b="1"/>
            </a:lvl4pPr>
            <a:lvl5pPr marL="6994246" indent="0">
              <a:buNone/>
              <a:defRPr sz="6100" b="1"/>
            </a:lvl5pPr>
            <a:lvl6pPr marL="8742807" indent="0">
              <a:buNone/>
              <a:defRPr sz="6100" b="1"/>
            </a:lvl6pPr>
            <a:lvl7pPr marL="10491368" indent="0">
              <a:buNone/>
              <a:defRPr sz="6100" b="1"/>
            </a:lvl7pPr>
            <a:lvl8pPr marL="12239930" indent="0">
              <a:buNone/>
              <a:defRPr sz="6100" b="1"/>
            </a:lvl8pPr>
            <a:lvl9pPr marL="13988491" indent="0">
              <a:buNone/>
              <a:defRPr sz="6100" b="1"/>
            </a:lvl9pPr>
          </a:lstStyle>
          <a:p>
            <a:pPr lvl="0"/>
            <a:r>
              <a:rPr lang="en-US" smtClean="0"/>
              <a:t>Click to edit Master text styles</a:t>
            </a:r>
          </a:p>
        </p:txBody>
      </p:sp>
      <p:sp>
        <p:nvSpPr>
          <p:cNvPr id="6" name="Content Placeholder 5"/>
          <p:cNvSpPr>
            <a:spLocks noGrp="1"/>
          </p:cNvSpPr>
          <p:nvPr>
            <p:ph sz="quarter" idx="4"/>
          </p:nvPr>
        </p:nvSpPr>
        <p:spPr>
          <a:xfrm>
            <a:off x="12801239" y="11416584"/>
            <a:ext cx="11138739" cy="20741518"/>
          </a:xfrm>
        </p:spPr>
        <p:txBody>
          <a:bodyPr/>
          <a:lstStyle>
            <a:lvl1pPr>
              <a:defRPr sz="9200"/>
            </a:lvl1pPr>
            <a:lvl2pPr>
              <a:defRPr sz="7600"/>
            </a:lvl2pPr>
            <a:lvl3pPr>
              <a:defRPr sz="6900"/>
            </a:lvl3pPr>
            <a:lvl4pPr>
              <a:defRPr sz="6100"/>
            </a:lvl4pPr>
            <a:lvl5pPr>
              <a:defRPr sz="6100"/>
            </a:lvl5pPr>
            <a:lvl6pPr>
              <a:defRPr sz="6100"/>
            </a:lvl6pPr>
            <a:lvl7pPr>
              <a:defRPr sz="6100"/>
            </a:lvl7pPr>
            <a:lvl8pPr>
              <a:defRPr sz="6100"/>
            </a:lvl8pPr>
            <a:lvl9pPr>
              <a:defRPr sz="6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FD004CE-D8A3-4A1A-88D5-EEBEFC8DF478}" type="datetimeFigureOut">
              <a:rPr lang="en-US" smtClean="0"/>
              <a:t>5/17/2016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E53E87C-A59B-49AA-A62B-D16EF66C25F0}" type="slidenum">
              <a:rPr lang="en-US" smtClean="0"/>
              <a:t>‹#›</a:t>
            </a:fld>
            <a:endParaRPr lang="en-US"/>
          </a:p>
        </p:txBody>
      </p:sp>
    </p:spTree>
    <p:extLst>
      <p:ext uri="{BB962C8B-B14F-4D97-AF65-F5344CB8AC3E}">
        <p14:creationId xmlns:p14="http://schemas.microsoft.com/office/powerpoint/2010/main" val="34637598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FD004CE-D8A3-4A1A-88D5-EEBEFC8DF478}" type="datetimeFigureOut">
              <a:rPr lang="en-US" smtClean="0"/>
              <a:t>5/17/2016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E53E87C-A59B-49AA-A62B-D16EF66C25F0}" type="slidenum">
              <a:rPr lang="en-US" smtClean="0"/>
              <a:t>‹#›</a:t>
            </a:fld>
            <a:endParaRPr lang="en-US"/>
          </a:p>
        </p:txBody>
      </p:sp>
    </p:spTree>
    <p:extLst>
      <p:ext uri="{BB962C8B-B14F-4D97-AF65-F5344CB8AC3E}">
        <p14:creationId xmlns:p14="http://schemas.microsoft.com/office/powerpoint/2010/main" val="19160184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D004CE-D8A3-4A1A-88D5-EEBEFC8DF478}" type="datetimeFigureOut">
              <a:rPr lang="en-US" smtClean="0"/>
              <a:t>5/17/2016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E53E87C-A59B-49AA-A62B-D16EF66C25F0}" type="slidenum">
              <a:rPr lang="en-US" smtClean="0"/>
              <a:t>‹#›</a:t>
            </a:fld>
            <a:endParaRPr lang="en-US"/>
          </a:p>
        </p:txBody>
      </p:sp>
    </p:spTree>
    <p:extLst>
      <p:ext uri="{BB962C8B-B14F-4D97-AF65-F5344CB8AC3E}">
        <p14:creationId xmlns:p14="http://schemas.microsoft.com/office/powerpoint/2010/main" val="1856666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60000" y="1433323"/>
            <a:ext cx="8290618" cy="6099956"/>
          </a:xfrm>
        </p:spPr>
        <p:txBody>
          <a:bodyPr anchor="b"/>
          <a:lstStyle>
            <a:lvl1pPr algn="l">
              <a:defRPr sz="7600" b="1"/>
            </a:lvl1pPr>
          </a:lstStyle>
          <a:p>
            <a:r>
              <a:rPr lang="en-US" smtClean="0"/>
              <a:t>Click to edit Master title style</a:t>
            </a:r>
            <a:endParaRPr lang="en-US"/>
          </a:p>
        </p:txBody>
      </p:sp>
      <p:sp>
        <p:nvSpPr>
          <p:cNvPr id="3" name="Content Placeholder 2"/>
          <p:cNvSpPr>
            <a:spLocks noGrp="1"/>
          </p:cNvSpPr>
          <p:nvPr>
            <p:ph idx="1"/>
          </p:nvPr>
        </p:nvSpPr>
        <p:spPr>
          <a:xfrm>
            <a:off x="9852490" y="1433326"/>
            <a:ext cx="14087486" cy="30724779"/>
          </a:xfrm>
        </p:spPr>
        <p:txBody>
          <a:bodyPr/>
          <a:lstStyle>
            <a:lvl1pPr>
              <a:defRPr sz="12200"/>
            </a:lvl1pPr>
            <a:lvl2pPr>
              <a:defRPr sz="10700"/>
            </a:lvl2pPr>
            <a:lvl3pPr>
              <a:defRPr sz="9200"/>
            </a:lvl3pPr>
            <a:lvl4pPr>
              <a:defRPr sz="7600"/>
            </a:lvl4pPr>
            <a:lvl5pPr>
              <a:defRPr sz="7600"/>
            </a:lvl5pPr>
            <a:lvl6pPr>
              <a:defRPr sz="7600"/>
            </a:lvl6pPr>
            <a:lvl7pPr>
              <a:defRPr sz="7600"/>
            </a:lvl7pPr>
            <a:lvl8pPr>
              <a:defRPr sz="7600"/>
            </a:lvl8pPr>
            <a:lvl9pPr>
              <a:defRPr sz="7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260000" y="7533281"/>
            <a:ext cx="8290618" cy="24624823"/>
          </a:xfrm>
        </p:spPr>
        <p:txBody>
          <a:bodyPr/>
          <a:lstStyle>
            <a:lvl1pPr marL="0" indent="0">
              <a:buNone/>
              <a:defRPr sz="5400"/>
            </a:lvl1pPr>
            <a:lvl2pPr marL="1748561" indent="0">
              <a:buNone/>
              <a:defRPr sz="4600"/>
            </a:lvl2pPr>
            <a:lvl3pPr marL="3497123" indent="0">
              <a:buNone/>
              <a:defRPr sz="3800"/>
            </a:lvl3pPr>
            <a:lvl4pPr marL="5245684" indent="0">
              <a:buNone/>
              <a:defRPr sz="3400"/>
            </a:lvl4pPr>
            <a:lvl5pPr marL="6994246" indent="0">
              <a:buNone/>
              <a:defRPr sz="3400"/>
            </a:lvl5pPr>
            <a:lvl6pPr marL="8742807" indent="0">
              <a:buNone/>
              <a:defRPr sz="3400"/>
            </a:lvl6pPr>
            <a:lvl7pPr marL="10491368" indent="0">
              <a:buNone/>
              <a:defRPr sz="3400"/>
            </a:lvl7pPr>
            <a:lvl8pPr marL="12239930" indent="0">
              <a:buNone/>
              <a:defRPr sz="3400"/>
            </a:lvl8pPr>
            <a:lvl9pPr marL="13988491" indent="0">
              <a:buNone/>
              <a:defRPr sz="34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D004CE-D8A3-4A1A-88D5-EEBEFC8DF478}" type="datetimeFigureOut">
              <a:rPr lang="en-US" smtClean="0"/>
              <a:t>5/17/2016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53E87C-A59B-49AA-A62B-D16EF66C25F0}" type="slidenum">
              <a:rPr lang="en-US" smtClean="0"/>
              <a:t>‹#›</a:t>
            </a:fld>
            <a:endParaRPr lang="en-US"/>
          </a:p>
        </p:txBody>
      </p:sp>
    </p:spTree>
    <p:extLst>
      <p:ext uri="{BB962C8B-B14F-4D97-AF65-F5344CB8AC3E}">
        <p14:creationId xmlns:p14="http://schemas.microsoft.com/office/powerpoint/2010/main" val="973813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39371" y="25199817"/>
            <a:ext cx="15119985" cy="2974981"/>
          </a:xfrm>
        </p:spPr>
        <p:txBody>
          <a:bodyPr anchor="b"/>
          <a:lstStyle>
            <a:lvl1pPr algn="l">
              <a:defRPr sz="7600" b="1"/>
            </a:lvl1pPr>
          </a:lstStyle>
          <a:p>
            <a:r>
              <a:rPr lang="en-US" smtClean="0"/>
              <a:t>Click to edit Master title style</a:t>
            </a:r>
            <a:endParaRPr lang="en-US"/>
          </a:p>
        </p:txBody>
      </p:sp>
      <p:sp>
        <p:nvSpPr>
          <p:cNvPr id="3" name="Picture Placeholder 2"/>
          <p:cNvSpPr>
            <a:spLocks noGrp="1"/>
          </p:cNvSpPr>
          <p:nvPr>
            <p:ph type="pic" idx="1"/>
          </p:nvPr>
        </p:nvSpPr>
        <p:spPr>
          <a:xfrm>
            <a:off x="4939371" y="3216643"/>
            <a:ext cx="15119985" cy="21599843"/>
          </a:xfrm>
        </p:spPr>
        <p:txBody>
          <a:bodyPr/>
          <a:lstStyle>
            <a:lvl1pPr marL="0" indent="0">
              <a:buNone/>
              <a:defRPr sz="12200"/>
            </a:lvl1pPr>
            <a:lvl2pPr marL="1748561" indent="0">
              <a:buNone/>
              <a:defRPr sz="10700"/>
            </a:lvl2pPr>
            <a:lvl3pPr marL="3497123" indent="0">
              <a:buNone/>
              <a:defRPr sz="9200"/>
            </a:lvl3pPr>
            <a:lvl4pPr marL="5245684" indent="0">
              <a:buNone/>
              <a:defRPr sz="7600"/>
            </a:lvl4pPr>
            <a:lvl5pPr marL="6994246" indent="0">
              <a:buNone/>
              <a:defRPr sz="7600"/>
            </a:lvl5pPr>
            <a:lvl6pPr marL="8742807" indent="0">
              <a:buNone/>
              <a:defRPr sz="7600"/>
            </a:lvl6pPr>
            <a:lvl7pPr marL="10491368" indent="0">
              <a:buNone/>
              <a:defRPr sz="7600"/>
            </a:lvl7pPr>
            <a:lvl8pPr marL="12239930" indent="0">
              <a:buNone/>
              <a:defRPr sz="7600"/>
            </a:lvl8pPr>
            <a:lvl9pPr marL="13988491" indent="0">
              <a:buNone/>
              <a:defRPr sz="7600"/>
            </a:lvl9pPr>
          </a:lstStyle>
          <a:p>
            <a:endParaRPr lang="en-US"/>
          </a:p>
        </p:txBody>
      </p:sp>
      <p:sp>
        <p:nvSpPr>
          <p:cNvPr id="4" name="Text Placeholder 3"/>
          <p:cNvSpPr>
            <a:spLocks noGrp="1"/>
          </p:cNvSpPr>
          <p:nvPr>
            <p:ph type="body" sz="half" idx="2"/>
          </p:nvPr>
        </p:nvSpPr>
        <p:spPr>
          <a:xfrm>
            <a:off x="4939371" y="28174797"/>
            <a:ext cx="15119985" cy="4224967"/>
          </a:xfrm>
        </p:spPr>
        <p:txBody>
          <a:bodyPr/>
          <a:lstStyle>
            <a:lvl1pPr marL="0" indent="0">
              <a:buNone/>
              <a:defRPr sz="5400"/>
            </a:lvl1pPr>
            <a:lvl2pPr marL="1748561" indent="0">
              <a:buNone/>
              <a:defRPr sz="4600"/>
            </a:lvl2pPr>
            <a:lvl3pPr marL="3497123" indent="0">
              <a:buNone/>
              <a:defRPr sz="3800"/>
            </a:lvl3pPr>
            <a:lvl4pPr marL="5245684" indent="0">
              <a:buNone/>
              <a:defRPr sz="3400"/>
            </a:lvl4pPr>
            <a:lvl5pPr marL="6994246" indent="0">
              <a:buNone/>
              <a:defRPr sz="3400"/>
            </a:lvl5pPr>
            <a:lvl6pPr marL="8742807" indent="0">
              <a:buNone/>
              <a:defRPr sz="3400"/>
            </a:lvl6pPr>
            <a:lvl7pPr marL="10491368" indent="0">
              <a:buNone/>
              <a:defRPr sz="3400"/>
            </a:lvl7pPr>
            <a:lvl8pPr marL="12239930" indent="0">
              <a:buNone/>
              <a:defRPr sz="3400"/>
            </a:lvl8pPr>
            <a:lvl9pPr marL="13988491" indent="0">
              <a:buNone/>
              <a:defRPr sz="34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D004CE-D8A3-4A1A-88D5-EEBEFC8DF478}" type="datetimeFigureOut">
              <a:rPr lang="en-US" smtClean="0"/>
              <a:t>5/17/2016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E53E87C-A59B-49AA-A62B-D16EF66C25F0}" type="slidenum">
              <a:rPr lang="en-US" smtClean="0"/>
              <a:t>‹#›</a:t>
            </a:fld>
            <a:endParaRPr lang="en-US"/>
          </a:p>
        </p:txBody>
      </p:sp>
    </p:spTree>
    <p:extLst>
      <p:ext uri="{BB962C8B-B14F-4D97-AF65-F5344CB8AC3E}">
        <p14:creationId xmlns:p14="http://schemas.microsoft.com/office/powerpoint/2010/main" val="3408581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alpha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9999" y="1441659"/>
            <a:ext cx="22679978" cy="5999956"/>
          </a:xfrm>
          <a:prstGeom prst="rect">
            <a:avLst/>
          </a:prstGeom>
        </p:spPr>
        <p:txBody>
          <a:bodyPr vert="horz" lIns="349712" tIns="174856" rIns="349712" bIns="17485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259999" y="8399942"/>
            <a:ext cx="22679978" cy="23758163"/>
          </a:xfrm>
          <a:prstGeom prst="rect">
            <a:avLst/>
          </a:prstGeom>
        </p:spPr>
        <p:txBody>
          <a:bodyPr vert="horz" lIns="349712" tIns="174856" rIns="349712" bIns="17485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259999" y="33366426"/>
            <a:ext cx="5879994" cy="1916653"/>
          </a:xfrm>
          <a:prstGeom prst="rect">
            <a:avLst/>
          </a:prstGeom>
        </p:spPr>
        <p:txBody>
          <a:bodyPr vert="horz" lIns="349712" tIns="174856" rIns="349712" bIns="174856" rtlCol="0" anchor="ctr"/>
          <a:lstStyle>
            <a:lvl1pPr algn="l">
              <a:defRPr sz="4600">
                <a:solidFill>
                  <a:schemeClr val="tx1">
                    <a:tint val="75000"/>
                  </a:schemeClr>
                </a:solidFill>
              </a:defRPr>
            </a:lvl1pPr>
          </a:lstStyle>
          <a:p>
            <a:fld id="{6FD004CE-D8A3-4A1A-88D5-EEBEFC8DF478}" type="datetimeFigureOut">
              <a:rPr lang="en-US" smtClean="0"/>
              <a:t>5/17/2016</a:t>
            </a:fld>
            <a:endParaRPr lang="en-US"/>
          </a:p>
        </p:txBody>
      </p:sp>
      <p:sp>
        <p:nvSpPr>
          <p:cNvPr id="5" name="Footer Placeholder 4"/>
          <p:cNvSpPr>
            <a:spLocks noGrp="1"/>
          </p:cNvSpPr>
          <p:nvPr>
            <p:ph type="ftr" sz="quarter" idx="3"/>
          </p:nvPr>
        </p:nvSpPr>
        <p:spPr>
          <a:xfrm>
            <a:off x="8609992" y="33366426"/>
            <a:ext cx="7979992" cy="1916653"/>
          </a:xfrm>
          <a:prstGeom prst="rect">
            <a:avLst/>
          </a:prstGeom>
        </p:spPr>
        <p:txBody>
          <a:bodyPr vert="horz" lIns="349712" tIns="174856" rIns="349712" bIns="174856" rtlCol="0" anchor="ctr"/>
          <a:lstStyle>
            <a:lvl1pPr algn="ctr">
              <a:defRPr sz="4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8059982" y="33366426"/>
            <a:ext cx="5879994" cy="1916653"/>
          </a:xfrm>
          <a:prstGeom prst="rect">
            <a:avLst/>
          </a:prstGeom>
        </p:spPr>
        <p:txBody>
          <a:bodyPr vert="horz" lIns="349712" tIns="174856" rIns="349712" bIns="174856" rtlCol="0" anchor="ctr"/>
          <a:lstStyle>
            <a:lvl1pPr algn="r">
              <a:defRPr sz="4600">
                <a:solidFill>
                  <a:schemeClr val="tx1">
                    <a:tint val="75000"/>
                  </a:schemeClr>
                </a:solidFill>
              </a:defRPr>
            </a:lvl1pPr>
          </a:lstStyle>
          <a:p>
            <a:fld id="{5E53E87C-A59B-49AA-A62B-D16EF66C25F0}" type="slidenum">
              <a:rPr lang="en-US" smtClean="0"/>
              <a:t>‹#›</a:t>
            </a:fld>
            <a:endParaRPr lang="en-US"/>
          </a:p>
        </p:txBody>
      </p:sp>
    </p:spTree>
    <p:extLst>
      <p:ext uri="{BB962C8B-B14F-4D97-AF65-F5344CB8AC3E}">
        <p14:creationId xmlns:p14="http://schemas.microsoft.com/office/powerpoint/2010/main" val="188762551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3497123" rtl="0" eaLnBrk="1" latinLnBrk="0" hangingPunct="1">
        <a:spcBef>
          <a:spcPct val="0"/>
        </a:spcBef>
        <a:buNone/>
        <a:defRPr sz="16800" kern="1200">
          <a:solidFill>
            <a:schemeClr val="tx1"/>
          </a:solidFill>
          <a:latin typeface="+mj-lt"/>
          <a:ea typeface="+mj-ea"/>
          <a:cs typeface="+mj-cs"/>
        </a:defRPr>
      </a:lvl1pPr>
    </p:titleStyle>
    <p:bodyStyle>
      <a:lvl1pPr marL="1311421" indent="-1311421" algn="l" defTabSz="3497123" rtl="0" eaLnBrk="1" latinLnBrk="0" hangingPunct="1">
        <a:spcBef>
          <a:spcPct val="20000"/>
        </a:spcBef>
        <a:buFont typeface="Arial" panose="020B0604020202020204" pitchFamily="34" charset="0"/>
        <a:buChar char="•"/>
        <a:defRPr sz="12200" kern="1200">
          <a:solidFill>
            <a:schemeClr val="tx1"/>
          </a:solidFill>
          <a:latin typeface="+mn-lt"/>
          <a:ea typeface="+mn-ea"/>
          <a:cs typeface="+mn-cs"/>
        </a:defRPr>
      </a:lvl1pPr>
      <a:lvl2pPr marL="2841412" indent="-1092851" algn="l" defTabSz="3497123" rtl="0" eaLnBrk="1" latinLnBrk="0" hangingPunct="1">
        <a:spcBef>
          <a:spcPct val="20000"/>
        </a:spcBef>
        <a:buFont typeface="Arial" panose="020B0604020202020204" pitchFamily="34" charset="0"/>
        <a:buChar char="–"/>
        <a:defRPr sz="10700" kern="1200">
          <a:solidFill>
            <a:schemeClr val="tx1"/>
          </a:solidFill>
          <a:latin typeface="+mn-lt"/>
          <a:ea typeface="+mn-ea"/>
          <a:cs typeface="+mn-cs"/>
        </a:defRPr>
      </a:lvl2pPr>
      <a:lvl3pPr marL="4371404" indent="-874281" algn="l" defTabSz="3497123" rtl="0" eaLnBrk="1" latinLnBrk="0" hangingPunct="1">
        <a:spcBef>
          <a:spcPct val="20000"/>
        </a:spcBef>
        <a:buFont typeface="Arial" panose="020B0604020202020204" pitchFamily="34" charset="0"/>
        <a:buChar char="•"/>
        <a:defRPr sz="9200" kern="1200">
          <a:solidFill>
            <a:schemeClr val="tx1"/>
          </a:solidFill>
          <a:latin typeface="+mn-lt"/>
          <a:ea typeface="+mn-ea"/>
          <a:cs typeface="+mn-cs"/>
        </a:defRPr>
      </a:lvl3pPr>
      <a:lvl4pPr marL="6119965" indent="-874281" algn="l" defTabSz="3497123" rtl="0" eaLnBrk="1" latinLnBrk="0" hangingPunct="1">
        <a:spcBef>
          <a:spcPct val="20000"/>
        </a:spcBef>
        <a:buFont typeface="Arial" panose="020B0604020202020204" pitchFamily="34" charset="0"/>
        <a:buChar char="–"/>
        <a:defRPr sz="7600" kern="1200">
          <a:solidFill>
            <a:schemeClr val="tx1"/>
          </a:solidFill>
          <a:latin typeface="+mn-lt"/>
          <a:ea typeface="+mn-ea"/>
          <a:cs typeface="+mn-cs"/>
        </a:defRPr>
      </a:lvl4pPr>
      <a:lvl5pPr marL="7868526" indent="-874281" algn="l" defTabSz="3497123" rtl="0" eaLnBrk="1" latinLnBrk="0" hangingPunct="1">
        <a:spcBef>
          <a:spcPct val="20000"/>
        </a:spcBef>
        <a:buFont typeface="Arial" panose="020B0604020202020204" pitchFamily="34" charset="0"/>
        <a:buChar char="»"/>
        <a:defRPr sz="7600" kern="1200">
          <a:solidFill>
            <a:schemeClr val="tx1"/>
          </a:solidFill>
          <a:latin typeface="+mn-lt"/>
          <a:ea typeface="+mn-ea"/>
          <a:cs typeface="+mn-cs"/>
        </a:defRPr>
      </a:lvl5pPr>
      <a:lvl6pPr marL="9617088" indent="-874281" algn="l" defTabSz="3497123" rtl="0" eaLnBrk="1" latinLnBrk="0" hangingPunct="1">
        <a:spcBef>
          <a:spcPct val="20000"/>
        </a:spcBef>
        <a:buFont typeface="Arial" panose="020B0604020202020204" pitchFamily="34" charset="0"/>
        <a:buChar char="•"/>
        <a:defRPr sz="7600" kern="1200">
          <a:solidFill>
            <a:schemeClr val="tx1"/>
          </a:solidFill>
          <a:latin typeface="+mn-lt"/>
          <a:ea typeface="+mn-ea"/>
          <a:cs typeface="+mn-cs"/>
        </a:defRPr>
      </a:lvl6pPr>
      <a:lvl7pPr marL="11365649" indent="-874281" algn="l" defTabSz="3497123" rtl="0" eaLnBrk="1" latinLnBrk="0" hangingPunct="1">
        <a:spcBef>
          <a:spcPct val="20000"/>
        </a:spcBef>
        <a:buFont typeface="Arial" panose="020B0604020202020204" pitchFamily="34" charset="0"/>
        <a:buChar char="•"/>
        <a:defRPr sz="7600" kern="1200">
          <a:solidFill>
            <a:schemeClr val="tx1"/>
          </a:solidFill>
          <a:latin typeface="+mn-lt"/>
          <a:ea typeface="+mn-ea"/>
          <a:cs typeface="+mn-cs"/>
        </a:defRPr>
      </a:lvl7pPr>
      <a:lvl8pPr marL="13114211" indent="-874281" algn="l" defTabSz="3497123" rtl="0" eaLnBrk="1" latinLnBrk="0" hangingPunct="1">
        <a:spcBef>
          <a:spcPct val="20000"/>
        </a:spcBef>
        <a:buFont typeface="Arial" panose="020B0604020202020204" pitchFamily="34" charset="0"/>
        <a:buChar char="•"/>
        <a:defRPr sz="7600" kern="1200">
          <a:solidFill>
            <a:schemeClr val="tx1"/>
          </a:solidFill>
          <a:latin typeface="+mn-lt"/>
          <a:ea typeface="+mn-ea"/>
          <a:cs typeface="+mn-cs"/>
        </a:defRPr>
      </a:lvl8pPr>
      <a:lvl9pPr marL="14862772" indent="-874281" algn="l" defTabSz="3497123" rtl="0" eaLnBrk="1" latinLnBrk="0" hangingPunct="1">
        <a:spcBef>
          <a:spcPct val="20000"/>
        </a:spcBef>
        <a:buFont typeface="Arial" panose="020B0604020202020204" pitchFamily="34" charset="0"/>
        <a:buChar char="•"/>
        <a:defRPr sz="7600" kern="1200">
          <a:solidFill>
            <a:schemeClr val="tx1"/>
          </a:solidFill>
          <a:latin typeface="+mn-lt"/>
          <a:ea typeface="+mn-ea"/>
          <a:cs typeface="+mn-cs"/>
        </a:defRPr>
      </a:lvl9pPr>
    </p:bodyStyle>
    <p:otherStyle>
      <a:defPPr>
        <a:defRPr lang="en-US"/>
      </a:defPPr>
      <a:lvl1pPr marL="0" algn="l" defTabSz="3497123" rtl="0" eaLnBrk="1" latinLnBrk="0" hangingPunct="1">
        <a:defRPr sz="6900" kern="1200">
          <a:solidFill>
            <a:schemeClr val="tx1"/>
          </a:solidFill>
          <a:latin typeface="+mn-lt"/>
          <a:ea typeface="+mn-ea"/>
          <a:cs typeface="+mn-cs"/>
        </a:defRPr>
      </a:lvl1pPr>
      <a:lvl2pPr marL="1748561" algn="l" defTabSz="3497123" rtl="0" eaLnBrk="1" latinLnBrk="0" hangingPunct="1">
        <a:defRPr sz="6900" kern="1200">
          <a:solidFill>
            <a:schemeClr val="tx1"/>
          </a:solidFill>
          <a:latin typeface="+mn-lt"/>
          <a:ea typeface="+mn-ea"/>
          <a:cs typeface="+mn-cs"/>
        </a:defRPr>
      </a:lvl2pPr>
      <a:lvl3pPr marL="3497123" algn="l" defTabSz="3497123" rtl="0" eaLnBrk="1" latinLnBrk="0" hangingPunct="1">
        <a:defRPr sz="6900" kern="1200">
          <a:solidFill>
            <a:schemeClr val="tx1"/>
          </a:solidFill>
          <a:latin typeface="+mn-lt"/>
          <a:ea typeface="+mn-ea"/>
          <a:cs typeface="+mn-cs"/>
        </a:defRPr>
      </a:lvl3pPr>
      <a:lvl4pPr marL="5245684" algn="l" defTabSz="3497123" rtl="0" eaLnBrk="1" latinLnBrk="0" hangingPunct="1">
        <a:defRPr sz="6900" kern="1200">
          <a:solidFill>
            <a:schemeClr val="tx1"/>
          </a:solidFill>
          <a:latin typeface="+mn-lt"/>
          <a:ea typeface="+mn-ea"/>
          <a:cs typeface="+mn-cs"/>
        </a:defRPr>
      </a:lvl4pPr>
      <a:lvl5pPr marL="6994246" algn="l" defTabSz="3497123" rtl="0" eaLnBrk="1" latinLnBrk="0" hangingPunct="1">
        <a:defRPr sz="6900" kern="1200">
          <a:solidFill>
            <a:schemeClr val="tx1"/>
          </a:solidFill>
          <a:latin typeface="+mn-lt"/>
          <a:ea typeface="+mn-ea"/>
          <a:cs typeface="+mn-cs"/>
        </a:defRPr>
      </a:lvl5pPr>
      <a:lvl6pPr marL="8742807" algn="l" defTabSz="3497123" rtl="0" eaLnBrk="1" latinLnBrk="0" hangingPunct="1">
        <a:defRPr sz="6900" kern="1200">
          <a:solidFill>
            <a:schemeClr val="tx1"/>
          </a:solidFill>
          <a:latin typeface="+mn-lt"/>
          <a:ea typeface="+mn-ea"/>
          <a:cs typeface="+mn-cs"/>
        </a:defRPr>
      </a:lvl6pPr>
      <a:lvl7pPr marL="10491368" algn="l" defTabSz="3497123" rtl="0" eaLnBrk="1" latinLnBrk="0" hangingPunct="1">
        <a:defRPr sz="6900" kern="1200">
          <a:solidFill>
            <a:schemeClr val="tx1"/>
          </a:solidFill>
          <a:latin typeface="+mn-lt"/>
          <a:ea typeface="+mn-ea"/>
          <a:cs typeface="+mn-cs"/>
        </a:defRPr>
      </a:lvl7pPr>
      <a:lvl8pPr marL="12239930" algn="l" defTabSz="3497123" rtl="0" eaLnBrk="1" latinLnBrk="0" hangingPunct="1">
        <a:defRPr sz="6900" kern="1200">
          <a:solidFill>
            <a:schemeClr val="tx1"/>
          </a:solidFill>
          <a:latin typeface="+mn-lt"/>
          <a:ea typeface="+mn-ea"/>
          <a:cs typeface="+mn-cs"/>
        </a:defRPr>
      </a:lvl8pPr>
      <a:lvl9pPr marL="13988491" algn="l" defTabSz="3497123" rtl="0" eaLnBrk="1" latinLnBrk="0" hangingPunct="1">
        <a:defRPr sz="6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ounded Rectangle 70"/>
          <p:cNvSpPr/>
          <p:nvPr/>
        </p:nvSpPr>
        <p:spPr>
          <a:xfrm>
            <a:off x="1313587" y="30945385"/>
            <a:ext cx="10863855" cy="3711349"/>
          </a:xfrm>
          <a:prstGeom prst="roundRect">
            <a:avLst/>
          </a:prstGeom>
          <a:solidFill>
            <a:schemeClr val="accent6">
              <a:lumMod val="40000"/>
              <a:lumOff val="60000"/>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ounded Rectangle 68"/>
          <p:cNvSpPr/>
          <p:nvPr/>
        </p:nvSpPr>
        <p:spPr>
          <a:xfrm>
            <a:off x="1313588" y="7388175"/>
            <a:ext cx="10863855" cy="22874558"/>
          </a:xfrm>
          <a:prstGeom prst="roundRect">
            <a:avLst/>
          </a:prstGeom>
          <a:solidFill>
            <a:schemeClr val="accent6">
              <a:lumMod val="40000"/>
              <a:lumOff val="60000"/>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ounded Rectangle 67"/>
          <p:cNvSpPr/>
          <p:nvPr/>
        </p:nvSpPr>
        <p:spPr>
          <a:xfrm>
            <a:off x="13090022" y="18945304"/>
            <a:ext cx="10863855" cy="15711430"/>
          </a:xfrm>
          <a:prstGeom prst="roundRect">
            <a:avLst/>
          </a:prstGeom>
          <a:solidFill>
            <a:schemeClr val="accent6">
              <a:lumMod val="40000"/>
              <a:lumOff val="60000"/>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ounded Rectangle 65"/>
          <p:cNvSpPr/>
          <p:nvPr/>
        </p:nvSpPr>
        <p:spPr>
          <a:xfrm>
            <a:off x="13085043" y="13760385"/>
            <a:ext cx="10863855" cy="4499035"/>
          </a:xfrm>
          <a:prstGeom prst="roundRect">
            <a:avLst/>
          </a:prstGeom>
          <a:solidFill>
            <a:schemeClr val="accent6">
              <a:lumMod val="40000"/>
              <a:lumOff val="60000"/>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ounded Rectangle 64"/>
          <p:cNvSpPr/>
          <p:nvPr/>
        </p:nvSpPr>
        <p:spPr>
          <a:xfrm>
            <a:off x="13009671" y="7449951"/>
            <a:ext cx="10863855" cy="5211799"/>
          </a:xfrm>
          <a:prstGeom prst="roundRect">
            <a:avLst/>
          </a:prstGeom>
          <a:solidFill>
            <a:schemeClr val="accent6">
              <a:lumMod val="40000"/>
              <a:lumOff val="60000"/>
              <a:alpha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815256" y="3867610"/>
            <a:ext cx="16494788" cy="830970"/>
          </a:xfrm>
          <a:prstGeom prst="rect">
            <a:avLst/>
          </a:prstGeom>
          <a:noFill/>
        </p:spPr>
        <p:txBody>
          <a:bodyPr wrap="square" lIns="91413" tIns="45707" rIns="91413" bIns="45707" rtlCol="0">
            <a:spAutoFit/>
          </a:bodyPr>
          <a:lstStyle/>
          <a:p>
            <a:pPr algn="ctr"/>
            <a:r>
              <a:rPr lang="fa-IR" sz="4800" dirty="0">
                <a:cs typeface="B Nazanin" pitchFamily="2" charset="-78"/>
              </a:rPr>
              <a:t>مصرفی دیر گدازهای سيليكون </a:t>
            </a:r>
            <a:r>
              <a:rPr lang="fa-IR" sz="4800" dirty="0" smtClean="0">
                <a:cs typeface="B Nazanin" pitchFamily="2" charset="-78"/>
              </a:rPr>
              <a:t>كاربيد در </a:t>
            </a:r>
            <a:r>
              <a:rPr lang="fa-IR" sz="4800" dirty="0">
                <a:cs typeface="B Nazanin" pitchFamily="2" charset="-78"/>
              </a:rPr>
              <a:t>صنعت آلومینیوم، چالشها وچشم انداز </a:t>
            </a:r>
            <a:r>
              <a:rPr lang="fa-IR" sz="4800" dirty="0" smtClean="0">
                <a:cs typeface="B Nazanin" pitchFamily="2" charset="-78"/>
              </a:rPr>
              <a:t>آینده</a:t>
            </a:r>
            <a:endParaRPr lang="en-US" sz="4800" dirty="0">
              <a:cs typeface="B Nazanin" pitchFamily="2" charset="-78"/>
            </a:endParaRPr>
          </a:p>
        </p:txBody>
      </p:sp>
      <p:sp>
        <p:nvSpPr>
          <p:cNvPr id="7" name="TextBox 6"/>
          <p:cNvSpPr txBox="1"/>
          <p:nvPr/>
        </p:nvSpPr>
        <p:spPr>
          <a:xfrm>
            <a:off x="4889932" y="4670919"/>
            <a:ext cx="15420111" cy="646305"/>
          </a:xfrm>
          <a:prstGeom prst="rect">
            <a:avLst/>
          </a:prstGeom>
          <a:noFill/>
        </p:spPr>
        <p:txBody>
          <a:bodyPr wrap="square" lIns="91413" tIns="45707" rIns="91413" bIns="45707" rtlCol="0">
            <a:spAutoFit/>
          </a:bodyPr>
          <a:lstStyle/>
          <a:p>
            <a:pPr algn="ctr">
              <a:spcAft>
                <a:spcPts val="1200"/>
              </a:spcAft>
            </a:pPr>
            <a:r>
              <a:rPr lang="fa-IR" altLang="en-US" sz="3600" dirty="0" smtClean="0">
                <a:cs typeface="B Nazanin" pitchFamily="2" charset="-78"/>
              </a:rPr>
              <a:t>مرتضی کمالی، *مسعود سپهری رهنما، محسن عامری سیاهویی، برزو بهاروند</a:t>
            </a:r>
            <a:endParaRPr lang="fa-IR" altLang="en-US" sz="3600" dirty="0">
              <a:cs typeface="B Nazanin" pitchFamily="2" charset="-78"/>
            </a:endParaRPr>
          </a:p>
        </p:txBody>
      </p:sp>
      <p:sp>
        <p:nvSpPr>
          <p:cNvPr id="11" name="TextBox 10"/>
          <p:cNvSpPr txBox="1"/>
          <p:nvPr/>
        </p:nvSpPr>
        <p:spPr>
          <a:xfrm>
            <a:off x="13368528" y="6882998"/>
            <a:ext cx="10204704" cy="615527"/>
          </a:xfrm>
          <a:prstGeom prst="rect">
            <a:avLst/>
          </a:prstGeom>
          <a:noFill/>
        </p:spPr>
        <p:txBody>
          <a:bodyPr wrap="square" lIns="91413" tIns="45707" rIns="91413" bIns="45707" rtlCol="0">
            <a:spAutoFit/>
          </a:bodyPr>
          <a:lstStyle/>
          <a:p>
            <a:pPr algn="r" rtl="1">
              <a:spcAft>
                <a:spcPts val="1201"/>
              </a:spcAft>
            </a:pPr>
            <a:r>
              <a:rPr lang="fa-IR" sz="3400" b="1" i="1" dirty="0" smtClean="0">
                <a:cs typeface="B Nazanin" panose="00000400000000000000" pitchFamily="2" charset="-78"/>
              </a:rPr>
              <a:t>چکیده</a:t>
            </a:r>
            <a:endParaRPr lang="en-US" sz="3400" b="1" i="1" dirty="0">
              <a:cs typeface="B Nazanin" panose="00000400000000000000" pitchFamily="2" charset="-78"/>
            </a:endParaRPr>
          </a:p>
        </p:txBody>
      </p:sp>
      <p:sp>
        <p:nvSpPr>
          <p:cNvPr id="17" name="TextBox 16"/>
          <p:cNvSpPr txBox="1"/>
          <p:nvPr/>
        </p:nvSpPr>
        <p:spPr>
          <a:xfrm>
            <a:off x="1418657" y="30358796"/>
            <a:ext cx="10560289" cy="615527"/>
          </a:xfrm>
          <a:prstGeom prst="rect">
            <a:avLst/>
          </a:prstGeom>
          <a:noFill/>
        </p:spPr>
        <p:txBody>
          <a:bodyPr wrap="square" lIns="91413" tIns="45707" rIns="91413" bIns="45707" rtlCol="0">
            <a:spAutoFit/>
          </a:bodyPr>
          <a:lstStyle/>
          <a:p>
            <a:pPr algn="r">
              <a:spcAft>
                <a:spcPts val="1201"/>
              </a:spcAft>
            </a:pPr>
            <a:r>
              <a:rPr lang="fa-IR" sz="3400" b="1" i="1" dirty="0" smtClean="0">
                <a:cs typeface="B Nazanin" panose="00000400000000000000" pitchFamily="2" charset="-78"/>
              </a:rPr>
              <a:t>نتایج و بحث: </a:t>
            </a:r>
            <a:endParaRPr lang="en-US" sz="3400" b="1" i="1" dirty="0">
              <a:cs typeface="B Nazanin" panose="00000400000000000000" pitchFamily="2" charset="-78"/>
            </a:endParaRPr>
          </a:p>
        </p:txBody>
      </p:sp>
      <p:sp>
        <p:nvSpPr>
          <p:cNvPr id="27" name="TextBox 26"/>
          <p:cNvSpPr txBox="1"/>
          <p:nvPr/>
        </p:nvSpPr>
        <p:spPr>
          <a:xfrm>
            <a:off x="7483180" y="5275623"/>
            <a:ext cx="10233615" cy="2169799"/>
          </a:xfrm>
          <a:prstGeom prst="rect">
            <a:avLst/>
          </a:prstGeom>
          <a:noFill/>
        </p:spPr>
        <p:txBody>
          <a:bodyPr wrap="square" lIns="91413" tIns="45707" rIns="91413" bIns="45707" rtlCol="0">
            <a:spAutoFit/>
          </a:bodyPr>
          <a:lstStyle/>
          <a:p>
            <a:pPr algn="ctr" rtl="1"/>
            <a:r>
              <a:rPr lang="fa-IR" sz="2700" dirty="0">
                <a:cs typeface="B Nazanin" panose="00000400000000000000" pitchFamily="2" charset="-78"/>
              </a:rPr>
              <a:t>سرپرست نسوز شرکت الومینیوم المهدی </a:t>
            </a:r>
            <a:r>
              <a:rPr lang="fa-IR" sz="2700" dirty="0" smtClean="0">
                <a:cs typeface="B Nazanin" panose="00000400000000000000" pitchFamily="2" charset="-78"/>
              </a:rPr>
              <a:t>هرمزال</a:t>
            </a:r>
          </a:p>
          <a:p>
            <a:pPr algn="ctr" rtl="1"/>
            <a:r>
              <a:rPr lang="fa-IR" sz="2700" dirty="0">
                <a:cs typeface="B Nazanin" panose="00000400000000000000" pitchFamily="2" charset="-78"/>
              </a:rPr>
              <a:t>کارشناس مسئول نسوز شرکت آلومینیوم المهدی </a:t>
            </a:r>
            <a:r>
              <a:rPr lang="fa-IR" sz="2700" dirty="0" smtClean="0">
                <a:cs typeface="B Nazanin" panose="00000400000000000000" pitchFamily="2" charset="-78"/>
              </a:rPr>
              <a:t>هرمزال</a:t>
            </a:r>
          </a:p>
          <a:p>
            <a:pPr algn="ctr" rtl="1"/>
            <a:r>
              <a:rPr lang="fa-IR" sz="2700" dirty="0">
                <a:cs typeface="B Nazanin" panose="00000400000000000000" pitchFamily="2" charset="-78"/>
              </a:rPr>
              <a:t>سرپرست پژوهش شرکت آلومینیوم المهدی </a:t>
            </a:r>
            <a:r>
              <a:rPr lang="fa-IR" sz="2700" dirty="0" smtClean="0">
                <a:cs typeface="B Nazanin" panose="00000400000000000000" pitchFamily="2" charset="-78"/>
              </a:rPr>
              <a:t>هرمزال</a:t>
            </a:r>
          </a:p>
          <a:p>
            <a:pPr algn="ctr" rtl="1"/>
            <a:r>
              <a:rPr lang="fa-IR" sz="2700" dirty="0">
                <a:cs typeface="B Nazanin" panose="00000400000000000000" pitchFamily="2" charset="-78"/>
              </a:rPr>
              <a:t>رئیس تحقیق و.توسعه شرکت آلومینیوم المهدی </a:t>
            </a:r>
            <a:r>
              <a:rPr lang="fa-IR" sz="2700" dirty="0" smtClean="0">
                <a:cs typeface="B Nazanin" panose="00000400000000000000" pitchFamily="2" charset="-78"/>
              </a:rPr>
              <a:t>هرمزال</a:t>
            </a:r>
          </a:p>
          <a:p>
            <a:pPr algn="ctr" rtl="1"/>
            <a:r>
              <a:rPr lang="en-US" sz="2700" dirty="0" smtClean="0">
                <a:cs typeface="B Nazanin" panose="00000400000000000000" pitchFamily="2" charset="-78"/>
              </a:rPr>
              <a:t>sepehri13@yahoo.com</a:t>
            </a:r>
            <a:endParaRPr lang="fa-IR" sz="2700" dirty="0" smtClean="0">
              <a:cs typeface="B Nazanin" panose="00000400000000000000" pitchFamily="2" charset="-78"/>
            </a:endParaRPr>
          </a:p>
        </p:txBody>
      </p:sp>
      <p:sp>
        <p:nvSpPr>
          <p:cNvPr id="30" name="TextBox 29"/>
          <p:cNvSpPr txBox="1"/>
          <p:nvPr/>
        </p:nvSpPr>
        <p:spPr>
          <a:xfrm>
            <a:off x="13362120" y="7598684"/>
            <a:ext cx="10233615" cy="489362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13" tIns="45707" rIns="91413" bIns="45707" rtlCol="0">
            <a:spAutoFit/>
          </a:bodyPr>
          <a:lstStyle/>
          <a:p>
            <a:pPr algn="just" rtl="1"/>
            <a:r>
              <a:rPr lang="fa-IR" sz="2600" dirty="0" smtClean="0">
                <a:cs typeface="B Nazanin" panose="00000400000000000000" pitchFamily="2" charset="-78"/>
              </a:rPr>
              <a:t>صنعت آلومینیوم بزرگترین مصرف کننده دیرگداز در میان صنایع غیر آهنی می باشد. دیرگدازهای مصرفی در این صنعت شامل انواع دیرگدازهای آلومینا سیلیکاتی، کربنی، سیلیسی و سیلیکون کارباید بوده که به صورت شکلدار و یا یکپارچه در سلولهای الکترولیز احیاء، کوره های نگهداری مذاب آلومینیوم، کوره های پخت آند و ظروف حمل مواد مذاب مورد استفاده قرار میگیرد. در این میان سلولهای الکترولیز آلومینیوم به عنوان قلب این صنعت، تولید فلز آلومینیوم  را بر عهده دارند. به دلیل مکانیزمهای فرسایشی و خوردگی دیرگدازهای در تماس با محلول الکترولیت خورنده(کریولیت) و فلز آلومینیوم در این سلولها، استفاده از دیرگدازهای سیلیکون کارباید باند نیتریدی با خواص منحصر به فرد را الزامی می کند</a:t>
            </a:r>
            <a:r>
              <a:rPr lang="fa-IR" sz="2600" dirty="0">
                <a:cs typeface="B Nazanin" panose="00000400000000000000" pitchFamily="2" charset="-78"/>
              </a:rPr>
              <a:t>. مواد اولیه سیلیکون کارباید ، فرایند </a:t>
            </a:r>
            <a:r>
              <a:rPr lang="fa-IR" sz="2600" dirty="0" smtClean="0">
                <a:cs typeface="B Nazanin" panose="00000400000000000000" pitchFamily="2" charset="-78"/>
              </a:rPr>
              <a:t>ساخت </a:t>
            </a:r>
            <a:r>
              <a:rPr lang="fa-IR" sz="2600" dirty="0">
                <a:cs typeface="B Nazanin" panose="00000400000000000000" pitchFamily="2" charset="-78"/>
              </a:rPr>
              <a:t>ویژه این دیرگداز و خواص منحصر به فرد آن ، دیرگدازهای سیلیکون کارباید باند نیتریدی را به کالایی استراتژیک در صنعت آلومینیوم تبدیل کرده است. درحال حاضر بیش از </a:t>
            </a:r>
            <a:r>
              <a:rPr lang="fa-IR" sz="2600" dirty="0" smtClean="0">
                <a:cs typeface="B Nazanin" panose="00000400000000000000" pitchFamily="2" charset="-78"/>
              </a:rPr>
              <a:t>99 </a:t>
            </a:r>
            <a:r>
              <a:rPr lang="fa-IR" sz="2600" dirty="0">
                <a:cs typeface="B Nazanin" panose="00000400000000000000" pitchFamily="2" charset="-78"/>
              </a:rPr>
              <a:t>درصد مصرف این دیرکداز از خارج از کشور تهیه می </a:t>
            </a:r>
            <a:r>
              <a:rPr lang="fa-IR" sz="2600" dirty="0" smtClean="0">
                <a:cs typeface="B Nazanin" panose="00000400000000000000" pitchFamily="2" charset="-78"/>
              </a:rPr>
              <a:t>گردد. با توجه به چشم انداز این صنعت و افزایش تولید آلومینیوم در ایران اهمیت تولید این محصول استراتژیک در داخل کشور پر رنگ تر می شود. </a:t>
            </a:r>
            <a:endParaRPr lang="en-US" sz="2600" dirty="0">
              <a:cs typeface="B Nazanin" panose="00000400000000000000" pitchFamily="2" charset="-78"/>
            </a:endParaRPr>
          </a:p>
        </p:txBody>
      </p:sp>
      <p:sp>
        <p:nvSpPr>
          <p:cNvPr id="31" name="TextBox 30"/>
          <p:cNvSpPr txBox="1"/>
          <p:nvPr/>
        </p:nvSpPr>
        <p:spPr>
          <a:xfrm>
            <a:off x="1771966" y="31465606"/>
            <a:ext cx="10206980" cy="2585297"/>
          </a:xfrm>
          <a:prstGeom prst="rect">
            <a:avLst/>
          </a:prstGeom>
          <a:noFill/>
          <a:ln cap="rnd">
            <a:noFill/>
          </a:ln>
          <a:effectLst>
            <a:softEdge rad="12700"/>
          </a:effectLst>
        </p:spPr>
        <p:style>
          <a:lnRef idx="2">
            <a:schemeClr val="accent1"/>
          </a:lnRef>
          <a:fillRef idx="1">
            <a:schemeClr val="lt1"/>
          </a:fillRef>
          <a:effectRef idx="0">
            <a:schemeClr val="accent1"/>
          </a:effectRef>
          <a:fontRef idx="minor">
            <a:schemeClr val="dk1"/>
          </a:fontRef>
        </p:style>
        <p:txBody>
          <a:bodyPr wrap="square" lIns="91413" tIns="45707" rIns="91413" bIns="45707" rtlCol="0">
            <a:spAutoFit/>
          </a:bodyPr>
          <a:lstStyle/>
          <a:p>
            <a:pPr algn="just" rtl="1"/>
            <a:r>
              <a:rPr lang="fa-IR" sz="2700" dirty="0" smtClean="0">
                <a:cs typeface="B Nazanin" panose="00000400000000000000" pitchFamily="2" charset="-78"/>
              </a:rPr>
              <a:t>1- آجرهای سیلیکون کارباید باند نیتریدی بهترین گزینه جهت دیواره سلول احیاء می باشد.</a:t>
            </a:r>
          </a:p>
          <a:p>
            <a:pPr algn="just" rtl="1"/>
            <a:r>
              <a:rPr lang="fa-IR" sz="2700" dirty="0" smtClean="0">
                <a:cs typeface="B Nazanin" panose="00000400000000000000" pitchFamily="2" charset="-78"/>
              </a:rPr>
              <a:t>2- با توجه به افزایش تولید آلومینیوم در کشور و پتانسیل تولید کنندگان داخلی توجه بیشتر به امر تحقیق  و تولید این محصول الزامی است.</a:t>
            </a:r>
          </a:p>
          <a:p>
            <a:pPr algn="just" rtl="1"/>
            <a:r>
              <a:rPr lang="fa-IR" sz="2700" dirty="0" smtClean="0">
                <a:cs typeface="B Nazanin" panose="00000400000000000000" pitchFamily="2" charset="-78"/>
              </a:rPr>
              <a:t>3- تهیه محصولات سیلیکون کارباید از بازارهای خارجی مستلزم صرف هزینه و زمان زیاد می باشد لذا شرکت آلومینیوم المهدی – </a:t>
            </a:r>
            <a:r>
              <a:rPr lang="fa-IR" sz="2700" dirty="0">
                <a:cs typeface="B Nazanin" panose="00000400000000000000" pitchFamily="2" charset="-78"/>
              </a:rPr>
              <a:t>هرمزال آماده همکاری با تولید کنندگان </a:t>
            </a:r>
            <a:r>
              <a:rPr lang="fa-IR" sz="2700" dirty="0" smtClean="0">
                <a:cs typeface="B Nazanin" panose="00000400000000000000" pitchFamily="2" charset="-78"/>
              </a:rPr>
              <a:t> داخلی در زمینه تحقیق و تولید دیرگدازهای سیلیکون کارباید باند نیتریدی می باشد.</a:t>
            </a:r>
            <a:endParaRPr lang="en-US" sz="2700" dirty="0">
              <a:cs typeface="B Nazanin" panose="00000400000000000000" pitchFamily="2" charset="-78"/>
            </a:endParaRPr>
          </a:p>
        </p:txBody>
      </p:sp>
      <p:pic>
        <p:nvPicPr>
          <p:cNvPr id="15" name="Picture 14" descr="http://conf-refractory.org/files_site/template_pic/r_2_150304101934.jpg"/>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 y="30371"/>
            <a:ext cx="25190450" cy="353097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4781126" y="3561345"/>
            <a:ext cx="423612" cy="32438391"/>
          </a:xfrm>
          <a:prstGeom prst="rect">
            <a:avLst/>
          </a:prstGeom>
          <a:solidFill>
            <a:srgbClr val="5B10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13370500" y="13141127"/>
            <a:ext cx="10206979" cy="615527"/>
          </a:xfrm>
          <a:prstGeom prst="rect">
            <a:avLst/>
          </a:prstGeom>
          <a:noFill/>
        </p:spPr>
        <p:txBody>
          <a:bodyPr wrap="square" lIns="91413" tIns="45707" rIns="91413" bIns="45707" rtlCol="0">
            <a:spAutoFit/>
          </a:bodyPr>
          <a:lstStyle/>
          <a:p>
            <a:pPr algn="r">
              <a:spcAft>
                <a:spcPts val="1201"/>
              </a:spcAft>
            </a:pPr>
            <a:r>
              <a:rPr lang="fa-IR" sz="3400" b="1" i="1" dirty="0" smtClean="0">
                <a:cs typeface="B Nazanin" panose="00000400000000000000" pitchFamily="2" charset="-78"/>
              </a:rPr>
              <a:t>مقدمه</a:t>
            </a:r>
            <a:endParaRPr lang="en-US" sz="3400" b="1" i="1" dirty="0">
              <a:cs typeface="B Nazanin" panose="00000400000000000000" pitchFamily="2" charset="-78"/>
            </a:endParaRPr>
          </a:p>
        </p:txBody>
      </p:sp>
      <p:sp>
        <p:nvSpPr>
          <p:cNvPr id="19" name="TextBox 18"/>
          <p:cNvSpPr txBox="1"/>
          <p:nvPr/>
        </p:nvSpPr>
        <p:spPr>
          <a:xfrm>
            <a:off x="13362121" y="13931837"/>
            <a:ext cx="10255208" cy="4247290"/>
          </a:xfrm>
          <a:prstGeom prst="rect">
            <a:avLst/>
          </a:prstGeom>
          <a:noFill/>
          <a:ln cap="rnd">
            <a:noFill/>
          </a:ln>
          <a:effectLst>
            <a:softEdge rad="12700"/>
          </a:effectLst>
        </p:spPr>
        <p:style>
          <a:lnRef idx="2">
            <a:schemeClr val="accent1"/>
          </a:lnRef>
          <a:fillRef idx="1">
            <a:schemeClr val="lt1"/>
          </a:fillRef>
          <a:effectRef idx="0">
            <a:schemeClr val="accent1"/>
          </a:effectRef>
          <a:fontRef idx="minor">
            <a:schemeClr val="dk1"/>
          </a:fontRef>
        </p:style>
        <p:txBody>
          <a:bodyPr wrap="square" lIns="91413" tIns="45707" rIns="91413" bIns="45707" rtlCol="0">
            <a:spAutoFit/>
          </a:bodyPr>
          <a:lstStyle/>
          <a:p>
            <a:pPr algn="just" rtl="1"/>
            <a:r>
              <a:rPr lang="fa-IR" sz="2600" dirty="0" smtClean="0">
                <a:cs typeface="B Nazanin" panose="00000400000000000000" pitchFamily="2" charset="-78"/>
              </a:rPr>
              <a:t>امروزه با توجه به چالش انرژی و افزایش هزینه های تولید، هدف اصلی صنایع کاهش هزینه ها و افزایش بهره وری می باشد. در این راستا صنعت آلومینیوم نیز از این قاعده مستثنی نبوده و نقش دیرگدازهای سیلیکون کارباید باند نیتریدی در افزایش عمر سلولهای الکترولیز و افزایش بهره وری مورد توجه ویژه ای قرار گرفته است. عمر سلولهای الکترولیز نکته قابل توجهی در اقتصاد یک کارخانه تولید آلومینیوم می باشد. نه تنها هزینه مواد دیرگداز مورد استفاده در این سلولها گران است بلکه عمر سلول ها نیز پارامتری در کم کردن توقف تولید و تولید ضایعاتی به موجب خارج کردن و آسترکاری مجدد سلول الکترولیز می باشد. افزایش کیفیت مواد دیرگداز در آسترکاری به ویژه در ناحیه تماس با الکترولیت مذاب نقش به سزایی در افزایش عمر سلول های الکترولیز دارد.</a:t>
            </a:r>
            <a:r>
              <a:rPr lang="fa-IR" sz="2600" dirty="0">
                <a:cs typeface="B Nazanin" panose="00000400000000000000" pitchFamily="2" charset="-78"/>
              </a:rPr>
              <a:t> </a:t>
            </a:r>
            <a:r>
              <a:rPr lang="fa-IR" sz="2600" dirty="0" smtClean="0">
                <a:cs typeface="B Nazanin" panose="00000400000000000000" pitchFamily="2" charset="-78"/>
              </a:rPr>
              <a:t>در ادامه دیرگدازهای مورد استفاده در سلول الکترولیز آلومینیوم به ویژه نقش نسوزهای سیلیکون کارباید و نیاز بازار به این نوع دیرگداز مورد بررسی قرار گرفته است.</a:t>
            </a:r>
          </a:p>
        </p:txBody>
      </p:sp>
      <p:sp>
        <p:nvSpPr>
          <p:cNvPr id="24" name="TextBox 23"/>
          <p:cNvSpPr txBox="1"/>
          <p:nvPr/>
        </p:nvSpPr>
        <p:spPr>
          <a:xfrm>
            <a:off x="13370500" y="18329777"/>
            <a:ext cx="10202732" cy="615527"/>
          </a:xfrm>
          <a:prstGeom prst="rect">
            <a:avLst/>
          </a:prstGeom>
          <a:noFill/>
        </p:spPr>
        <p:txBody>
          <a:bodyPr wrap="square" lIns="91413" tIns="45707" rIns="91413" bIns="45707" rtlCol="0">
            <a:spAutoFit/>
          </a:bodyPr>
          <a:lstStyle/>
          <a:p>
            <a:pPr algn="r">
              <a:spcAft>
                <a:spcPts val="1201"/>
              </a:spcAft>
            </a:pPr>
            <a:r>
              <a:rPr lang="fa-IR" sz="3400" b="1" i="1" dirty="0" smtClean="0">
                <a:cs typeface="B Nazanin" panose="00000400000000000000" pitchFamily="2" charset="-78"/>
              </a:rPr>
              <a:t>فعالیت تجربی و تحقیقاتی</a:t>
            </a:r>
            <a:endParaRPr lang="en-US" sz="3400" b="1" i="1" dirty="0">
              <a:cs typeface="B Nazanin" panose="00000400000000000000" pitchFamily="2" charset="-78"/>
            </a:endParaRPr>
          </a:p>
        </p:txBody>
      </p:sp>
      <p:sp>
        <p:nvSpPr>
          <p:cNvPr id="25" name="TextBox 24"/>
          <p:cNvSpPr txBox="1"/>
          <p:nvPr/>
        </p:nvSpPr>
        <p:spPr>
          <a:xfrm>
            <a:off x="13322994" y="19042978"/>
            <a:ext cx="10202732" cy="16158243"/>
          </a:xfrm>
          <a:prstGeom prst="rect">
            <a:avLst/>
          </a:prstGeom>
          <a:noFill/>
          <a:ln cap="rnd">
            <a:noFill/>
          </a:ln>
          <a:effectLst>
            <a:softEdge rad="12700"/>
          </a:effectLst>
        </p:spPr>
        <p:style>
          <a:lnRef idx="2">
            <a:schemeClr val="accent1"/>
          </a:lnRef>
          <a:fillRef idx="1">
            <a:schemeClr val="lt1"/>
          </a:fillRef>
          <a:effectRef idx="0">
            <a:schemeClr val="accent1"/>
          </a:effectRef>
          <a:fontRef idx="minor">
            <a:schemeClr val="dk1"/>
          </a:fontRef>
        </p:style>
        <p:txBody>
          <a:bodyPr wrap="square" lIns="91413" tIns="45707" rIns="91413" bIns="45707" rtlCol="0">
            <a:spAutoFit/>
          </a:bodyPr>
          <a:lstStyle/>
          <a:p>
            <a:pPr algn="r" rtl="1"/>
            <a:r>
              <a:rPr lang="en-US" sz="2600" dirty="0" smtClean="0">
                <a:cs typeface="B Nazanin" panose="00000400000000000000" pitchFamily="2" charset="-78"/>
              </a:rPr>
              <a:t>                      </a:t>
            </a:r>
            <a:r>
              <a:rPr lang="fa-IR" sz="2600" dirty="0" smtClean="0">
                <a:cs typeface="B Nazanin" panose="00000400000000000000" pitchFamily="2" charset="-78"/>
              </a:rPr>
              <a:t>آسترکاری سلول های الکترولیز را می توان به دو قسمت اصلی تقسیم کرد:</a:t>
            </a:r>
            <a:endParaRPr lang="fa-IR" sz="2600" dirty="0">
              <a:solidFill>
                <a:srgbClr val="FF0000"/>
              </a:solidFill>
              <a:cs typeface="B Nazanin" panose="00000400000000000000" pitchFamily="2" charset="-78"/>
            </a:endParaRPr>
          </a:p>
          <a:p>
            <a:pPr algn="r" rtl="1"/>
            <a:endParaRPr lang="fa-IR" sz="2600" dirty="0" smtClean="0">
              <a:solidFill>
                <a:srgbClr val="FF0000"/>
              </a:solidFill>
              <a:cs typeface="B Nazanin" panose="00000400000000000000" pitchFamily="2" charset="-78"/>
            </a:endParaRPr>
          </a:p>
          <a:p>
            <a:pPr algn="r" rtl="1"/>
            <a:endParaRPr lang="fa-IR" sz="2600" dirty="0">
              <a:solidFill>
                <a:srgbClr val="FF0000"/>
              </a:solidFill>
              <a:cs typeface="B Nazanin" panose="00000400000000000000" pitchFamily="2" charset="-78"/>
            </a:endParaRPr>
          </a:p>
          <a:p>
            <a:pPr algn="r" rtl="1"/>
            <a:endParaRPr lang="fa-IR" sz="2600" dirty="0" smtClean="0">
              <a:solidFill>
                <a:srgbClr val="FF0000"/>
              </a:solidFill>
              <a:cs typeface="B Nazanin" panose="00000400000000000000" pitchFamily="2" charset="-78"/>
            </a:endParaRPr>
          </a:p>
          <a:p>
            <a:pPr algn="r" rtl="1"/>
            <a:endParaRPr lang="fa-IR" sz="2600" dirty="0">
              <a:solidFill>
                <a:srgbClr val="FF0000"/>
              </a:solidFill>
              <a:cs typeface="B Nazanin" panose="00000400000000000000" pitchFamily="2" charset="-78"/>
            </a:endParaRPr>
          </a:p>
          <a:p>
            <a:pPr algn="r" rtl="1"/>
            <a:endParaRPr lang="fa-IR" sz="2600" dirty="0" smtClean="0">
              <a:solidFill>
                <a:srgbClr val="FF0000"/>
              </a:solidFill>
              <a:cs typeface="B Nazanin" panose="00000400000000000000" pitchFamily="2" charset="-78"/>
            </a:endParaRPr>
          </a:p>
          <a:p>
            <a:pPr algn="r" rtl="1"/>
            <a:endParaRPr lang="fa-IR" sz="2600" dirty="0">
              <a:solidFill>
                <a:srgbClr val="FF0000"/>
              </a:solidFill>
              <a:cs typeface="B Nazanin" panose="00000400000000000000" pitchFamily="2" charset="-78"/>
            </a:endParaRPr>
          </a:p>
          <a:p>
            <a:pPr algn="r" rtl="1"/>
            <a:endParaRPr lang="fa-IR" sz="2600" dirty="0" smtClean="0">
              <a:solidFill>
                <a:srgbClr val="FF0000"/>
              </a:solidFill>
              <a:cs typeface="B Nazanin" panose="00000400000000000000" pitchFamily="2" charset="-78"/>
            </a:endParaRPr>
          </a:p>
          <a:p>
            <a:pPr algn="r" rtl="1"/>
            <a:endParaRPr lang="fa-IR" sz="2600" dirty="0">
              <a:solidFill>
                <a:srgbClr val="FF0000"/>
              </a:solidFill>
              <a:cs typeface="B Nazanin" panose="00000400000000000000" pitchFamily="2" charset="-78"/>
            </a:endParaRPr>
          </a:p>
          <a:p>
            <a:pPr algn="r" rtl="1"/>
            <a:endParaRPr lang="fa-IR" sz="2600" dirty="0" smtClean="0">
              <a:solidFill>
                <a:srgbClr val="FF0000"/>
              </a:solidFill>
              <a:cs typeface="B Nazanin" panose="00000400000000000000" pitchFamily="2" charset="-78"/>
            </a:endParaRPr>
          </a:p>
          <a:p>
            <a:pPr algn="r" rtl="1"/>
            <a:endParaRPr lang="fa-IR" sz="2600" dirty="0">
              <a:solidFill>
                <a:srgbClr val="FF0000"/>
              </a:solidFill>
              <a:cs typeface="B Nazanin" panose="00000400000000000000" pitchFamily="2" charset="-78"/>
            </a:endParaRPr>
          </a:p>
          <a:p>
            <a:pPr algn="r" rtl="1"/>
            <a:endParaRPr lang="fa-IR" sz="2600" dirty="0" smtClean="0">
              <a:solidFill>
                <a:srgbClr val="FF0000"/>
              </a:solidFill>
              <a:cs typeface="B Nazanin" panose="00000400000000000000" pitchFamily="2" charset="-78"/>
            </a:endParaRPr>
          </a:p>
          <a:p>
            <a:pPr algn="r" rtl="1"/>
            <a:endParaRPr lang="fa-IR" sz="2600" dirty="0">
              <a:solidFill>
                <a:srgbClr val="FF0000"/>
              </a:solidFill>
              <a:cs typeface="B Nazanin" panose="00000400000000000000" pitchFamily="2" charset="-78"/>
            </a:endParaRPr>
          </a:p>
          <a:p>
            <a:pPr algn="r" rtl="1"/>
            <a:endParaRPr lang="fa-IR" sz="2600" dirty="0" smtClean="0">
              <a:solidFill>
                <a:srgbClr val="FF0000"/>
              </a:solidFill>
              <a:cs typeface="B Nazanin" panose="00000400000000000000" pitchFamily="2" charset="-78"/>
            </a:endParaRPr>
          </a:p>
          <a:p>
            <a:pPr algn="r" rtl="1"/>
            <a:endParaRPr lang="fa-IR" sz="2600" dirty="0">
              <a:solidFill>
                <a:srgbClr val="FF0000"/>
              </a:solidFill>
              <a:cs typeface="B Nazanin" panose="00000400000000000000" pitchFamily="2" charset="-78"/>
            </a:endParaRPr>
          </a:p>
          <a:p>
            <a:pPr algn="r" rtl="1"/>
            <a:endParaRPr lang="fa-IR" sz="2600" dirty="0" smtClean="0">
              <a:solidFill>
                <a:srgbClr val="FF0000"/>
              </a:solidFill>
              <a:cs typeface="B Nazanin" panose="00000400000000000000" pitchFamily="2" charset="-78"/>
            </a:endParaRPr>
          </a:p>
          <a:p>
            <a:pPr algn="r" rtl="1"/>
            <a:endParaRPr lang="fa-IR" sz="2600" dirty="0">
              <a:solidFill>
                <a:srgbClr val="FF0000"/>
              </a:solidFill>
              <a:cs typeface="B Nazanin" panose="00000400000000000000" pitchFamily="2" charset="-78"/>
            </a:endParaRPr>
          </a:p>
          <a:p>
            <a:pPr algn="r" rtl="1"/>
            <a:endParaRPr lang="fa-IR" sz="2600" dirty="0" smtClean="0">
              <a:solidFill>
                <a:srgbClr val="FF0000"/>
              </a:solidFill>
              <a:cs typeface="B Nazanin" panose="00000400000000000000" pitchFamily="2" charset="-78"/>
            </a:endParaRPr>
          </a:p>
          <a:p>
            <a:pPr algn="r" rtl="1"/>
            <a:endParaRPr lang="fa-IR" sz="2600" dirty="0" smtClean="0">
              <a:solidFill>
                <a:srgbClr val="FF0000"/>
              </a:solidFill>
              <a:cs typeface="B Nazanin" panose="00000400000000000000" pitchFamily="2" charset="-78"/>
            </a:endParaRPr>
          </a:p>
          <a:p>
            <a:pPr algn="r" rtl="1"/>
            <a:endParaRPr lang="fa-IR" sz="2600" dirty="0">
              <a:solidFill>
                <a:srgbClr val="FF0000"/>
              </a:solidFill>
              <a:cs typeface="B Nazanin" panose="00000400000000000000" pitchFamily="2" charset="-78"/>
            </a:endParaRPr>
          </a:p>
          <a:p>
            <a:pPr algn="r" rtl="1"/>
            <a:endParaRPr lang="fa-IR" sz="2600" dirty="0" smtClean="0">
              <a:solidFill>
                <a:srgbClr val="FF0000"/>
              </a:solidFill>
              <a:cs typeface="B Nazanin" panose="00000400000000000000" pitchFamily="2" charset="-78"/>
            </a:endParaRPr>
          </a:p>
          <a:p>
            <a:pPr algn="r" rtl="1"/>
            <a:endParaRPr lang="fa-IR" sz="2600" dirty="0">
              <a:solidFill>
                <a:srgbClr val="FF0000"/>
              </a:solidFill>
              <a:cs typeface="B Nazanin" panose="00000400000000000000" pitchFamily="2" charset="-78"/>
            </a:endParaRPr>
          </a:p>
          <a:p>
            <a:pPr algn="r" rtl="1"/>
            <a:endParaRPr lang="fa-IR" sz="2600" dirty="0" smtClean="0">
              <a:solidFill>
                <a:srgbClr val="FF0000"/>
              </a:solidFill>
              <a:cs typeface="B Nazanin" panose="00000400000000000000" pitchFamily="2" charset="-78"/>
            </a:endParaRPr>
          </a:p>
          <a:p>
            <a:pPr algn="r" rtl="1"/>
            <a:r>
              <a:rPr lang="fa-IR" sz="3000" b="1" dirty="0" smtClean="0">
                <a:cs typeface="B Nazanin" panose="00000400000000000000" pitchFamily="2" charset="-78"/>
              </a:rPr>
              <a:t>دیرگدازهای سیلیکون کارباید</a:t>
            </a:r>
          </a:p>
          <a:p>
            <a:pPr algn="just" rtl="1"/>
            <a:r>
              <a:rPr lang="fa-IR" sz="2600" dirty="0" smtClean="0">
                <a:cs typeface="B Nazanin" panose="00000400000000000000" pitchFamily="2" charset="-78"/>
              </a:rPr>
              <a:t>بلوکهای کربنی آنتراسیت به عنوان آستر دیواره کناری از قدیم مورد استفاده بوده است و هنوز هم در برخی از کارخانجات تولید آلومینیوم مورد استفاده قرار می گیرد. با این وجود در دو دهه اخیر سیلیکون کارباید باند نیتریدی نقش اساسی در آسترکاری دیواره های کناری داشته و به دلیل ویژگی های ذیل جایگزین مواد کربنی گردیده است.</a:t>
            </a:r>
          </a:p>
          <a:p>
            <a:pPr marL="457200" lvl="0" indent="-457200" algn="just" rtl="1">
              <a:buFont typeface="Wingdings" panose="05000000000000000000" pitchFamily="2" charset="2"/>
              <a:buChar char="ü"/>
            </a:pPr>
            <a:r>
              <a:rPr lang="fa-IR" sz="2600" dirty="0">
                <a:cs typeface="B Nazanin" pitchFamily="2" charset="-78"/>
              </a:rPr>
              <a:t>بهبود مقاومت در برابر هوا سوزي و در نتيجه افزايش عمر كاري</a:t>
            </a:r>
            <a:endParaRPr lang="en-US" sz="2600" dirty="0">
              <a:cs typeface="B Nazanin" pitchFamily="2" charset="-78"/>
            </a:endParaRPr>
          </a:p>
          <a:p>
            <a:pPr marL="457200" lvl="0" indent="-457200" algn="just" rtl="1">
              <a:buFont typeface="Wingdings" panose="05000000000000000000" pitchFamily="2" charset="2"/>
              <a:buChar char="ü"/>
            </a:pPr>
            <a:r>
              <a:rPr lang="fa-IR" sz="2600" dirty="0">
                <a:cs typeface="B Nazanin" pitchFamily="2" charset="-78"/>
              </a:rPr>
              <a:t>افزايش </a:t>
            </a:r>
            <a:r>
              <a:rPr lang="fa-IR" sz="2600">
                <a:cs typeface="B Nazanin" pitchFamily="2" charset="-78"/>
              </a:rPr>
              <a:t>حجم </a:t>
            </a:r>
            <a:r>
              <a:rPr lang="fa-IR" sz="2600" smtClean="0">
                <a:cs typeface="B Nazanin" pitchFamily="2" charset="-78"/>
              </a:rPr>
              <a:t>محفظه مذاب: </a:t>
            </a:r>
            <a:r>
              <a:rPr lang="fa-IR" sz="2600" dirty="0">
                <a:cs typeface="B Nazanin" pitchFamily="2" charset="-78"/>
              </a:rPr>
              <a:t>ضخامت مواد كربني بين 150 تا 200 ميليمتر بود در حاليكه ضخامت ديواره هايي از جنس </a:t>
            </a:r>
            <a:r>
              <a:rPr lang="en-US" sz="2600" dirty="0" err="1">
                <a:cs typeface="B Nazanin" pitchFamily="2" charset="-78"/>
              </a:rPr>
              <a:t>SiC</a:t>
            </a:r>
            <a:r>
              <a:rPr lang="fa-IR" sz="2600" dirty="0">
                <a:cs typeface="B Nazanin" pitchFamily="2" charset="-78"/>
              </a:rPr>
              <a:t> 75 تا 100 ميليمتر مي باشد.افزايش حجم محفظه داخلي و كاهش ضخامت ديواره كناري اجازه استفاده از آند بزرگتر را مي دهد كه در مقايسه با ساختار بدنه مشابه ، رادمان بالاتري دارد.</a:t>
            </a:r>
            <a:endParaRPr lang="en-US" sz="2600" dirty="0">
              <a:cs typeface="B Nazanin" pitchFamily="2" charset="-78"/>
            </a:endParaRPr>
          </a:p>
          <a:p>
            <a:pPr marL="457200" lvl="0" indent="-457200" algn="just" rtl="1">
              <a:buFont typeface="Wingdings" panose="05000000000000000000" pitchFamily="2" charset="2"/>
              <a:buChar char="ü"/>
            </a:pPr>
            <a:r>
              <a:rPr lang="fa-IR" sz="2600" dirty="0">
                <a:cs typeface="B Nazanin" pitchFamily="2" charset="-78"/>
              </a:rPr>
              <a:t>هدايت حرارتي بالا : كه امكان تشكيل لژ پايدار در سطح گرم آجر را ميدهد.</a:t>
            </a:r>
            <a:endParaRPr lang="en-US" sz="2600" dirty="0">
              <a:cs typeface="B Nazanin" pitchFamily="2" charset="-78"/>
            </a:endParaRPr>
          </a:p>
          <a:p>
            <a:pPr marL="457200" lvl="0" indent="-457200" algn="just" rtl="1">
              <a:buFont typeface="Wingdings" panose="05000000000000000000" pitchFamily="2" charset="2"/>
              <a:buChar char="ü"/>
            </a:pPr>
            <a:r>
              <a:rPr lang="fa-IR" sz="2600" dirty="0">
                <a:cs typeface="B Nazanin" pitchFamily="2" charset="-78"/>
              </a:rPr>
              <a:t>هدايت الكتريكي كم:</a:t>
            </a:r>
            <a:endParaRPr lang="en-US" sz="2600" dirty="0">
              <a:cs typeface="B Nazanin" pitchFamily="2" charset="-78"/>
            </a:endParaRPr>
          </a:p>
          <a:p>
            <a:pPr marL="457200" lvl="0" indent="-457200" algn="just" rtl="1">
              <a:buFont typeface="Wingdings" panose="05000000000000000000" pitchFamily="2" charset="2"/>
              <a:buChar char="ü"/>
            </a:pPr>
            <a:r>
              <a:rPr lang="fa-IR" sz="2600" dirty="0">
                <a:cs typeface="B Nazanin" pitchFamily="2" charset="-78"/>
              </a:rPr>
              <a:t>مقاومت در برابر شوك براي مقابله با تغييرات دمايي.</a:t>
            </a:r>
            <a:endParaRPr lang="en-US" sz="2600" dirty="0">
              <a:cs typeface="B Nazanin" pitchFamily="2" charset="-78"/>
            </a:endParaRPr>
          </a:p>
          <a:p>
            <a:pPr marL="457200" lvl="0" indent="-457200" algn="just" rtl="1">
              <a:buFont typeface="Wingdings" panose="05000000000000000000" pitchFamily="2" charset="2"/>
              <a:buChar char="ü"/>
            </a:pPr>
            <a:r>
              <a:rPr lang="fa-IR" sz="2600" dirty="0">
                <a:cs typeface="B Nazanin" pitchFamily="2" charset="-78"/>
              </a:rPr>
              <a:t>عدم واكنش با فلز </a:t>
            </a:r>
            <a:r>
              <a:rPr lang="fa-IR" sz="2600" dirty="0" smtClean="0">
                <a:cs typeface="B Nazanin" pitchFamily="2" charset="-78"/>
              </a:rPr>
              <a:t>مذاب</a:t>
            </a:r>
          </a:p>
          <a:p>
            <a:pPr marL="457200" lvl="0" indent="-457200" algn="just" rtl="1">
              <a:buFont typeface="Wingdings" panose="05000000000000000000" pitchFamily="2" charset="2"/>
              <a:buChar char="ü"/>
            </a:pPr>
            <a:r>
              <a:rPr lang="fa-IR" sz="2600" dirty="0" smtClean="0">
                <a:cs typeface="B Nazanin" pitchFamily="2" charset="-78"/>
              </a:rPr>
              <a:t>خواص </a:t>
            </a:r>
            <a:r>
              <a:rPr lang="fa-IR" sz="2600" dirty="0">
                <a:cs typeface="B Nazanin" pitchFamily="2" charset="-78"/>
              </a:rPr>
              <a:t>مكانيكي </a:t>
            </a:r>
            <a:r>
              <a:rPr lang="fa-IR" sz="2600" dirty="0" smtClean="0">
                <a:cs typeface="B Nazanin" pitchFamily="2" charset="-78"/>
              </a:rPr>
              <a:t>خوب</a:t>
            </a:r>
          </a:p>
          <a:p>
            <a:pPr lvl="0" algn="just" rtl="1"/>
            <a:endParaRPr lang="en-US" sz="2600" dirty="0">
              <a:cs typeface="B Nazanin" panose="00000400000000000000" pitchFamily="2" charset="-78"/>
            </a:endParaRPr>
          </a:p>
        </p:txBody>
      </p:sp>
      <p:sp>
        <p:nvSpPr>
          <p:cNvPr id="20" name="Rectangle 19"/>
          <p:cNvSpPr/>
          <p:nvPr/>
        </p:nvSpPr>
        <p:spPr>
          <a:xfrm>
            <a:off x="433137" y="35589410"/>
            <a:ext cx="24345237" cy="420624"/>
          </a:xfrm>
          <a:prstGeom prst="rect">
            <a:avLst/>
          </a:prstGeom>
          <a:solidFill>
            <a:srgbClr val="5B10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9525" y="3561346"/>
            <a:ext cx="423612" cy="32438391"/>
          </a:xfrm>
          <a:prstGeom prst="rect">
            <a:avLst/>
          </a:prstGeom>
          <a:solidFill>
            <a:srgbClr val="5B101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1776214" y="8128074"/>
            <a:ext cx="10202732" cy="21714893"/>
          </a:xfrm>
          <a:prstGeom prst="rect">
            <a:avLst/>
          </a:prstGeom>
          <a:noFill/>
          <a:ln cap="rnd">
            <a:noFill/>
          </a:ln>
          <a:effectLst>
            <a:softEdge rad="12700"/>
          </a:effectLst>
        </p:spPr>
        <p:style>
          <a:lnRef idx="2">
            <a:schemeClr val="accent1"/>
          </a:lnRef>
          <a:fillRef idx="1">
            <a:schemeClr val="lt1"/>
          </a:fillRef>
          <a:effectRef idx="0">
            <a:schemeClr val="accent1"/>
          </a:effectRef>
          <a:fontRef idx="minor">
            <a:schemeClr val="dk1"/>
          </a:fontRef>
        </p:style>
        <p:txBody>
          <a:bodyPr wrap="square" lIns="91413" tIns="45707" rIns="91413" bIns="45707" rtlCol="0">
            <a:spAutoFit/>
          </a:bodyPr>
          <a:lstStyle/>
          <a:p>
            <a:pPr algn="just" rtl="1"/>
            <a:r>
              <a:rPr lang="fa-IR" sz="3000" b="1" dirty="0" smtClean="0">
                <a:cs typeface="B Nazanin" panose="00000400000000000000" pitchFamily="2" charset="-78"/>
              </a:rPr>
              <a:t>انواع </a:t>
            </a:r>
            <a:r>
              <a:rPr lang="fa-IR" sz="3000" b="1" dirty="0">
                <a:cs typeface="B Nazanin" panose="00000400000000000000" pitchFamily="2" charset="-78"/>
              </a:rPr>
              <a:t>و خواص مواد پایه سیلیکون کارباید</a:t>
            </a:r>
          </a:p>
          <a:p>
            <a:pPr lvl="0" algn="just" rtl="1"/>
            <a:r>
              <a:rPr lang="fa-IR" sz="2600" dirty="0" smtClean="0">
                <a:ea typeface="Times New Roman"/>
                <a:cs typeface="B Nazanin"/>
              </a:rPr>
              <a:t>تركيبات </a:t>
            </a:r>
            <a:r>
              <a:rPr lang="en-US" sz="2600" dirty="0" err="1">
                <a:ea typeface="Times New Roman"/>
                <a:cs typeface="B Nazanin"/>
              </a:rPr>
              <a:t>SiC</a:t>
            </a:r>
            <a:r>
              <a:rPr lang="fa-IR" sz="2600" dirty="0">
                <a:ea typeface="Times New Roman"/>
                <a:cs typeface="B Nazanin"/>
              </a:rPr>
              <a:t> نميتوانند به خودي خود خاصيت زينتر شدن را همانند بقيه مواد اوليه سراميكي از خود نشان دهد اگرچه استفاده از قير در صنايع آلومينيوم مرسوم بوده ، براي دستيابي به مقاومت خوردگي بالاتر، مواد باند سراميكي مورد نياز مي باشد. سيستمهاي بايندر بر پايه </a:t>
            </a:r>
            <a:r>
              <a:rPr lang="en-US" sz="2600" dirty="0">
                <a:ea typeface="Times New Roman"/>
                <a:cs typeface="B Nazanin"/>
              </a:rPr>
              <a:t>Si</a:t>
            </a:r>
            <a:r>
              <a:rPr lang="en-US" sz="2600" baseline="-25000" dirty="0">
                <a:ea typeface="Times New Roman"/>
                <a:cs typeface="B Nazanin"/>
              </a:rPr>
              <a:t>2</a:t>
            </a:r>
            <a:r>
              <a:rPr lang="en-US" sz="2600" dirty="0">
                <a:ea typeface="Times New Roman"/>
                <a:cs typeface="B Nazanin"/>
              </a:rPr>
              <a:t>ON</a:t>
            </a:r>
            <a:r>
              <a:rPr lang="en-US" sz="2600" baseline="-25000" dirty="0">
                <a:ea typeface="Times New Roman"/>
                <a:cs typeface="B Nazanin"/>
              </a:rPr>
              <a:t>2</a:t>
            </a:r>
            <a:r>
              <a:rPr lang="fa-IR" sz="2600" dirty="0">
                <a:ea typeface="Times New Roman"/>
                <a:cs typeface="B Nazanin"/>
              </a:rPr>
              <a:t>، </a:t>
            </a:r>
            <a:r>
              <a:rPr lang="en-US" sz="2600" dirty="0">
                <a:ea typeface="Times New Roman"/>
                <a:cs typeface="B Nazanin"/>
              </a:rPr>
              <a:t>Si</a:t>
            </a:r>
            <a:r>
              <a:rPr lang="en-US" sz="2600" baseline="-25000" dirty="0">
                <a:ea typeface="Times New Roman"/>
                <a:cs typeface="B Nazanin"/>
              </a:rPr>
              <a:t>3</a:t>
            </a:r>
            <a:r>
              <a:rPr lang="en-US" sz="2600" dirty="0">
                <a:ea typeface="Times New Roman"/>
                <a:cs typeface="B Nazanin"/>
              </a:rPr>
              <a:t>N</a:t>
            </a:r>
            <a:r>
              <a:rPr lang="en-US" sz="2600" baseline="-25000" dirty="0">
                <a:ea typeface="Times New Roman"/>
                <a:cs typeface="B Nazanin"/>
              </a:rPr>
              <a:t>4</a:t>
            </a:r>
            <a:r>
              <a:rPr lang="fa-IR" sz="2600" dirty="0">
                <a:ea typeface="Times New Roman"/>
                <a:cs typeface="B Nazanin"/>
              </a:rPr>
              <a:t>، </a:t>
            </a:r>
            <a:r>
              <a:rPr lang="en-US" sz="2600" dirty="0" err="1" smtClean="0">
                <a:ea typeface="Times New Roman"/>
                <a:cs typeface="B Nazanin"/>
              </a:rPr>
              <a:t>BSiC</a:t>
            </a:r>
            <a:r>
              <a:rPr lang="en-US" sz="2600" dirty="0" smtClean="0">
                <a:ea typeface="Times New Roman"/>
                <a:cs typeface="B Nazanin"/>
              </a:rPr>
              <a:t>  </a:t>
            </a:r>
            <a:r>
              <a:rPr lang="en-US" sz="2600" dirty="0" err="1">
                <a:ea typeface="Times New Roman"/>
                <a:cs typeface="B Nazanin"/>
              </a:rPr>
              <a:t>aSiC</a:t>
            </a:r>
            <a:r>
              <a:rPr lang="fa-IR" sz="2600" dirty="0">
                <a:ea typeface="Times New Roman"/>
                <a:cs typeface="B Nazanin"/>
              </a:rPr>
              <a:t>، تبلور مجدد و شايد </a:t>
            </a:r>
            <a:r>
              <a:rPr lang="en-US" sz="2600" dirty="0" err="1">
                <a:ea typeface="Times New Roman"/>
                <a:cs typeface="B Nazanin"/>
              </a:rPr>
              <a:t>SiAlON</a:t>
            </a:r>
            <a:r>
              <a:rPr lang="en-US" sz="2600" dirty="0">
                <a:latin typeface="B Nazanin"/>
                <a:ea typeface="Times New Roman"/>
              </a:rPr>
              <a:t> </a:t>
            </a:r>
            <a:r>
              <a:rPr lang="fa-IR" sz="2600" dirty="0" smtClean="0">
                <a:latin typeface="B Nazanin"/>
                <a:ea typeface="Times New Roman"/>
              </a:rPr>
              <a:t> </a:t>
            </a:r>
            <a:r>
              <a:rPr lang="fa-IR" sz="2600" dirty="0" smtClean="0">
                <a:latin typeface="B Nazanin"/>
                <a:ea typeface="Times New Roman"/>
                <a:cs typeface="B Nazanin" panose="00000400000000000000" pitchFamily="2" charset="-78"/>
              </a:rPr>
              <a:t>شناخته </a:t>
            </a:r>
            <a:r>
              <a:rPr lang="fa-IR" sz="2600" dirty="0">
                <a:latin typeface="B Nazanin"/>
                <a:ea typeface="Times New Roman"/>
                <a:cs typeface="B Nazanin" panose="00000400000000000000" pitchFamily="2" charset="-78"/>
              </a:rPr>
              <a:t>شده اند كه كانديداي خوبي براي توليد ديرگدازهاي </a:t>
            </a:r>
            <a:r>
              <a:rPr lang="en-US" sz="2600" dirty="0" err="1">
                <a:ea typeface="Times New Roman"/>
                <a:cs typeface="B Nazanin" panose="00000400000000000000" pitchFamily="2" charset="-78"/>
              </a:rPr>
              <a:t>SiC</a:t>
            </a:r>
            <a:r>
              <a:rPr lang="fa-IR" sz="2600" dirty="0">
                <a:ea typeface="Times New Roman"/>
                <a:cs typeface="B Nazanin" panose="00000400000000000000" pitchFamily="2" charset="-78"/>
              </a:rPr>
              <a:t> با مقاومت خوردگي و سايشي خوب در برابر الكتروليت و فلز، هدايت </a:t>
            </a:r>
            <a:r>
              <a:rPr lang="fa-IR" sz="2600" dirty="0">
                <a:ea typeface="Times New Roman"/>
                <a:cs typeface="B Nazanin"/>
              </a:rPr>
              <a:t>حرارتي خوب و همچنين مقاوم به اكسيداسيون در هوا هستند</a:t>
            </a:r>
            <a:r>
              <a:rPr lang="fa-IR" sz="2600" dirty="0" smtClean="0">
                <a:ea typeface="Times New Roman"/>
                <a:cs typeface="B Nazanin"/>
              </a:rPr>
              <a:t>.</a:t>
            </a:r>
          </a:p>
          <a:p>
            <a:pPr algn="just" rtl="1">
              <a:lnSpc>
                <a:spcPct val="107000"/>
              </a:lnSpc>
              <a:spcAft>
                <a:spcPts val="800"/>
              </a:spcAft>
            </a:pPr>
            <a:r>
              <a:rPr lang="fa-IR" sz="2600" dirty="0">
                <a:ea typeface="Times New Roman"/>
                <a:cs typeface="B Nazanin"/>
              </a:rPr>
              <a:t>واضح است كه بايندر مهمترين عامل تعيين كننده خواص فيزيكي و شيميايي مواد كامپوزيت مي باشد. اين فاز رامي توان به دو گروه تقسيم كرد.</a:t>
            </a:r>
            <a:endParaRPr lang="en-US" sz="2600" dirty="0">
              <a:ea typeface="Calibri"/>
              <a:cs typeface="Arial"/>
            </a:endParaRPr>
          </a:p>
          <a:p>
            <a:pPr marL="342900" lvl="0" indent="-342900" algn="just" rtl="1">
              <a:lnSpc>
                <a:spcPct val="107000"/>
              </a:lnSpc>
              <a:spcAft>
                <a:spcPts val="800"/>
              </a:spcAft>
              <a:buFont typeface="Symbol"/>
              <a:buChar char=""/>
            </a:pPr>
            <a:r>
              <a:rPr lang="fa-IR" sz="2600" dirty="0">
                <a:ea typeface="Times New Roman"/>
                <a:cs typeface="B Nazanin"/>
              </a:rPr>
              <a:t>سيليكون كاربايد باند اكسيدي ( رس ، سيليكا و يا مولايت)</a:t>
            </a:r>
            <a:endParaRPr lang="en-US" sz="2600" dirty="0">
              <a:ea typeface="Calibri"/>
              <a:cs typeface="Arial"/>
            </a:endParaRPr>
          </a:p>
          <a:p>
            <a:pPr marL="342900" lvl="0" indent="-342900" algn="just" rtl="1">
              <a:lnSpc>
                <a:spcPct val="107000"/>
              </a:lnSpc>
              <a:spcAft>
                <a:spcPts val="800"/>
              </a:spcAft>
              <a:buFont typeface="Symbol"/>
              <a:buChar char=""/>
            </a:pPr>
            <a:r>
              <a:rPr lang="fa-IR" sz="2600" dirty="0">
                <a:ea typeface="Times New Roman"/>
                <a:cs typeface="B Nazanin"/>
              </a:rPr>
              <a:t>سيليكون كاربايد باند غير اكسيدي (</a:t>
            </a:r>
            <a:r>
              <a:rPr lang="en-US" sz="2600" dirty="0">
                <a:ea typeface="Times New Roman"/>
                <a:cs typeface="B Nazanin"/>
              </a:rPr>
              <a:t>Si</a:t>
            </a:r>
            <a:r>
              <a:rPr lang="en-US" sz="2600" baseline="-25000" dirty="0">
                <a:ea typeface="Times New Roman"/>
                <a:cs typeface="B Nazanin"/>
              </a:rPr>
              <a:t>2</a:t>
            </a:r>
            <a:r>
              <a:rPr lang="en-US" sz="2600" dirty="0">
                <a:ea typeface="Times New Roman"/>
                <a:cs typeface="B Nazanin"/>
              </a:rPr>
              <a:t>ON</a:t>
            </a:r>
            <a:r>
              <a:rPr lang="en-US" sz="2600" baseline="-25000" dirty="0">
                <a:ea typeface="Times New Roman"/>
                <a:cs typeface="B Nazanin"/>
              </a:rPr>
              <a:t>2</a:t>
            </a:r>
            <a:r>
              <a:rPr lang="fa-IR" sz="2600" dirty="0">
                <a:ea typeface="Times New Roman"/>
                <a:cs typeface="B Nazanin"/>
              </a:rPr>
              <a:t>، </a:t>
            </a:r>
            <a:r>
              <a:rPr lang="en-US" sz="2600" dirty="0">
                <a:ea typeface="Times New Roman"/>
                <a:cs typeface="B Nazanin"/>
              </a:rPr>
              <a:t>Si</a:t>
            </a:r>
            <a:r>
              <a:rPr lang="en-US" sz="2600" baseline="-25000" dirty="0">
                <a:ea typeface="Times New Roman"/>
                <a:cs typeface="B Nazanin"/>
              </a:rPr>
              <a:t>3</a:t>
            </a:r>
            <a:r>
              <a:rPr lang="en-US" sz="2600" dirty="0">
                <a:ea typeface="Times New Roman"/>
                <a:cs typeface="B Nazanin"/>
              </a:rPr>
              <a:t>N</a:t>
            </a:r>
            <a:r>
              <a:rPr lang="en-US" sz="2600" baseline="-25000" dirty="0">
                <a:ea typeface="Times New Roman"/>
                <a:cs typeface="B Nazanin"/>
              </a:rPr>
              <a:t>4</a:t>
            </a:r>
            <a:r>
              <a:rPr lang="fa-IR" sz="2600" dirty="0">
                <a:ea typeface="Times New Roman"/>
                <a:cs typeface="B Nazanin"/>
              </a:rPr>
              <a:t>، </a:t>
            </a:r>
            <a:r>
              <a:rPr lang="en-US" sz="2600" dirty="0" err="1">
                <a:ea typeface="Times New Roman"/>
                <a:cs typeface="B Nazanin"/>
              </a:rPr>
              <a:t>SiAlON</a:t>
            </a:r>
            <a:r>
              <a:rPr lang="fa-IR" sz="2600" dirty="0">
                <a:ea typeface="Times New Roman"/>
                <a:cs typeface="B Nazanin"/>
              </a:rPr>
              <a:t>و </a:t>
            </a:r>
            <a:r>
              <a:rPr lang="en-US" sz="2600" dirty="0" err="1">
                <a:ea typeface="Times New Roman"/>
                <a:cs typeface="B Nazanin"/>
              </a:rPr>
              <a:t>aSiC</a:t>
            </a:r>
            <a:r>
              <a:rPr lang="fa-IR" sz="2600" dirty="0" smtClean="0">
                <a:ea typeface="Times New Roman"/>
                <a:cs typeface="B Nazanin"/>
              </a:rPr>
              <a:t>)</a:t>
            </a:r>
          </a:p>
          <a:p>
            <a:pPr marL="342900" lvl="0" indent="-342900" algn="just" rtl="1">
              <a:lnSpc>
                <a:spcPct val="107000"/>
              </a:lnSpc>
              <a:spcAft>
                <a:spcPts val="800"/>
              </a:spcAft>
              <a:buFont typeface="Symbol"/>
              <a:buChar char=""/>
            </a:pPr>
            <a:r>
              <a:rPr lang="fa-IR" sz="2600" dirty="0" smtClean="0">
                <a:ea typeface="Times New Roman"/>
                <a:cs typeface="B Nazanin"/>
              </a:rPr>
              <a:t>خواص </a:t>
            </a:r>
            <a:r>
              <a:rPr lang="fa-IR" sz="2600" dirty="0">
                <a:ea typeface="Times New Roman"/>
                <a:cs typeface="B Nazanin"/>
              </a:rPr>
              <a:t>معمول مواد ديرگداز </a:t>
            </a:r>
            <a:r>
              <a:rPr lang="en-US" sz="2600" dirty="0" err="1">
                <a:ea typeface="Times New Roman"/>
                <a:cs typeface="B Nazanin"/>
              </a:rPr>
              <a:t>SiC</a:t>
            </a:r>
            <a:r>
              <a:rPr lang="fa-IR" sz="2600" dirty="0">
                <a:ea typeface="Times New Roman"/>
                <a:cs typeface="B Nazanin"/>
              </a:rPr>
              <a:t> را ميتوان در جدول هاي زير مشاهده </a:t>
            </a:r>
            <a:r>
              <a:rPr lang="fa-IR" sz="2600" dirty="0" smtClean="0">
                <a:ea typeface="Times New Roman"/>
                <a:cs typeface="B Nazanin"/>
              </a:rPr>
              <a:t>كرد</a:t>
            </a:r>
            <a:endParaRPr lang="fa-IR" sz="2600" dirty="0">
              <a:cs typeface="B Nazanin" panose="00000400000000000000" pitchFamily="2" charset="-78"/>
            </a:endParaRPr>
          </a:p>
          <a:p>
            <a:pPr lvl="0" algn="just" rtl="1">
              <a:lnSpc>
                <a:spcPct val="107000"/>
              </a:lnSpc>
              <a:spcAft>
                <a:spcPts val="800"/>
              </a:spcAft>
            </a:pPr>
            <a:endParaRPr lang="fa-IR" sz="2600" dirty="0" smtClean="0">
              <a:ea typeface="Times New Roman"/>
              <a:cs typeface="B Nazanin"/>
            </a:endParaRPr>
          </a:p>
          <a:p>
            <a:pPr lvl="0" algn="just" rtl="1">
              <a:lnSpc>
                <a:spcPct val="107000"/>
              </a:lnSpc>
              <a:spcAft>
                <a:spcPts val="800"/>
              </a:spcAft>
            </a:pPr>
            <a:endParaRPr lang="fa-IR" sz="2600" dirty="0">
              <a:ea typeface="Times New Roman"/>
              <a:cs typeface="B Nazanin"/>
            </a:endParaRPr>
          </a:p>
          <a:p>
            <a:pPr lvl="0" algn="just" rtl="1">
              <a:lnSpc>
                <a:spcPct val="107000"/>
              </a:lnSpc>
              <a:spcAft>
                <a:spcPts val="800"/>
              </a:spcAft>
            </a:pPr>
            <a:endParaRPr lang="fa-IR" sz="2600" dirty="0" smtClean="0">
              <a:ea typeface="Times New Roman"/>
              <a:cs typeface="B Nazanin"/>
            </a:endParaRPr>
          </a:p>
          <a:p>
            <a:pPr lvl="0" algn="just" rtl="1">
              <a:lnSpc>
                <a:spcPct val="107000"/>
              </a:lnSpc>
              <a:spcAft>
                <a:spcPts val="800"/>
              </a:spcAft>
            </a:pPr>
            <a:endParaRPr lang="fa-IR" sz="2600" dirty="0">
              <a:ea typeface="Times New Roman"/>
              <a:cs typeface="B Nazanin"/>
            </a:endParaRPr>
          </a:p>
          <a:p>
            <a:pPr lvl="0" algn="just" rtl="1">
              <a:lnSpc>
                <a:spcPct val="107000"/>
              </a:lnSpc>
              <a:spcAft>
                <a:spcPts val="800"/>
              </a:spcAft>
            </a:pPr>
            <a:endParaRPr lang="fa-IR" sz="2600" dirty="0" smtClean="0">
              <a:ea typeface="Times New Roman"/>
              <a:cs typeface="B Nazanin"/>
            </a:endParaRPr>
          </a:p>
          <a:p>
            <a:pPr lvl="0" algn="just" rtl="1">
              <a:lnSpc>
                <a:spcPct val="107000"/>
              </a:lnSpc>
              <a:spcAft>
                <a:spcPts val="800"/>
              </a:spcAft>
            </a:pPr>
            <a:endParaRPr lang="fa-IR" sz="2600" dirty="0">
              <a:ea typeface="Times New Roman"/>
              <a:cs typeface="B Nazanin"/>
            </a:endParaRPr>
          </a:p>
          <a:p>
            <a:pPr lvl="0" algn="just" rtl="1">
              <a:lnSpc>
                <a:spcPct val="107000"/>
              </a:lnSpc>
              <a:spcAft>
                <a:spcPts val="800"/>
              </a:spcAft>
            </a:pPr>
            <a:endParaRPr lang="fa-IR" sz="2600" dirty="0" smtClean="0">
              <a:ea typeface="Times New Roman"/>
              <a:cs typeface="B Nazanin"/>
            </a:endParaRPr>
          </a:p>
          <a:p>
            <a:pPr algn="just" rtl="1">
              <a:lnSpc>
                <a:spcPct val="107000"/>
              </a:lnSpc>
              <a:spcAft>
                <a:spcPts val="800"/>
              </a:spcAft>
            </a:pPr>
            <a:r>
              <a:rPr lang="fa-IR" sz="2600" dirty="0">
                <a:ea typeface="Times New Roman"/>
                <a:cs typeface="B Nazanin"/>
              </a:rPr>
              <a:t>مطالعه باندهاي مختلف توسط ميكروسكوپ الكتروني روبشي(</a:t>
            </a:r>
            <a:r>
              <a:rPr lang="en-US" sz="2600" dirty="0">
                <a:ea typeface="Times New Roman"/>
                <a:cs typeface="B Nazanin"/>
              </a:rPr>
              <a:t>SEM</a:t>
            </a:r>
            <a:r>
              <a:rPr lang="fa-IR" sz="2600" dirty="0">
                <a:ea typeface="Times New Roman"/>
                <a:cs typeface="B Nazanin"/>
              </a:rPr>
              <a:t>) برخي اطلاعات در مورد ساختار فازي باندهاي گوناگون و چسبندگي باند و ذرات </a:t>
            </a:r>
            <a:r>
              <a:rPr lang="en-US" sz="2600" dirty="0" err="1">
                <a:ea typeface="Times New Roman"/>
                <a:cs typeface="B Nazanin"/>
              </a:rPr>
              <a:t>SiC</a:t>
            </a:r>
            <a:r>
              <a:rPr lang="fa-IR" sz="2600" dirty="0">
                <a:ea typeface="Times New Roman"/>
                <a:cs typeface="B Nazanin"/>
              </a:rPr>
              <a:t> را در زير نشان ميدهد. </a:t>
            </a:r>
            <a:endParaRPr lang="en-US" sz="2600" dirty="0">
              <a:ea typeface="Calibri"/>
              <a:cs typeface="Arial"/>
            </a:endParaRPr>
          </a:p>
          <a:p>
            <a:pPr lvl="0" algn="just" rtl="1">
              <a:lnSpc>
                <a:spcPct val="107000"/>
              </a:lnSpc>
              <a:spcAft>
                <a:spcPts val="800"/>
              </a:spcAft>
            </a:pPr>
            <a:endParaRPr lang="fa-IR" sz="2600" dirty="0" smtClean="0">
              <a:ea typeface="Times New Roman"/>
              <a:cs typeface="B Nazanin"/>
            </a:endParaRPr>
          </a:p>
          <a:p>
            <a:pPr lvl="0" algn="just" rtl="1">
              <a:lnSpc>
                <a:spcPct val="107000"/>
              </a:lnSpc>
              <a:spcAft>
                <a:spcPts val="800"/>
              </a:spcAft>
            </a:pPr>
            <a:endParaRPr lang="fa-IR" sz="2600" dirty="0">
              <a:ea typeface="Times New Roman"/>
              <a:cs typeface="B Nazanin"/>
            </a:endParaRPr>
          </a:p>
          <a:p>
            <a:pPr lvl="0" algn="just" rtl="1">
              <a:lnSpc>
                <a:spcPct val="107000"/>
              </a:lnSpc>
              <a:spcAft>
                <a:spcPts val="800"/>
              </a:spcAft>
            </a:pPr>
            <a:endParaRPr lang="fa-IR" sz="2600" dirty="0" smtClean="0">
              <a:ea typeface="Times New Roman"/>
              <a:cs typeface="B Nazanin"/>
            </a:endParaRPr>
          </a:p>
          <a:p>
            <a:pPr lvl="0" algn="just" rtl="1">
              <a:lnSpc>
                <a:spcPct val="107000"/>
              </a:lnSpc>
              <a:spcAft>
                <a:spcPts val="800"/>
              </a:spcAft>
            </a:pPr>
            <a:endParaRPr lang="fa-IR" sz="2600" dirty="0">
              <a:ea typeface="Times New Roman"/>
              <a:cs typeface="B Nazanin"/>
            </a:endParaRPr>
          </a:p>
          <a:p>
            <a:pPr lvl="0" algn="just" rtl="1">
              <a:lnSpc>
                <a:spcPct val="107000"/>
              </a:lnSpc>
              <a:spcAft>
                <a:spcPts val="800"/>
              </a:spcAft>
            </a:pPr>
            <a:endParaRPr lang="fa-IR" sz="2600" dirty="0" smtClean="0">
              <a:ea typeface="Times New Roman"/>
              <a:cs typeface="B Nazanin"/>
            </a:endParaRPr>
          </a:p>
          <a:p>
            <a:pPr lvl="0" algn="just" rtl="1">
              <a:lnSpc>
                <a:spcPct val="107000"/>
              </a:lnSpc>
              <a:spcAft>
                <a:spcPts val="800"/>
              </a:spcAft>
            </a:pPr>
            <a:r>
              <a:rPr lang="fa-IR" sz="2600" dirty="0" smtClean="0">
                <a:ea typeface="Times New Roman"/>
                <a:cs typeface="B Nazanin"/>
              </a:rPr>
              <a:t>نتايج </a:t>
            </a:r>
            <a:r>
              <a:rPr lang="fa-IR" sz="2600" dirty="0">
                <a:ea typeface="Times New Roman"/>
                <a:cs typeface="B Nazanin"/>
              </a:rPr>
              <a:t>حاصل از مطالعات انجام شده بر روي باندهاي مختلف نشان مي دهد كه در بين  اين پيوندها، سيليكون كاربايد باند نيتريدي از لحاظ خواص فيزيكي و شيميايي(هدايت حرراتي، مقاومت الكتريكي، مقاومت در برابر اكسيداسيون و كريوليت و استحكام مكانيكي) نسبت به باندهاي ديگر ارجحيت دارند</a:t>
            </a:r>
            <a:r>
              <a:rPr lang="fa-IR" sz="2600" dirty="0" smtClean="0">
                <a:ea typeface="Times New Roman"/>
                <a:cs typeface="B Nazanin"/>
              </a:rPr>
              <a:t>.</a:t>
            </a:r>
          </a:p>
          <a:p>
            <a:pPr lvl="0" algn="just" rtl="1">
              <a:lnSpc>
                <a:spcPct val="107000"/>
              </a:lnSpc>
              <a:spcAft>
                <a:spcPts val="800"/>
              </a:spcAft>
            </a:pPr>
            <a:r>
              <a:rPr lang="fa-IR" sz="3000" b="1" dirty="0" smtClean="0">
                <a:ea typeface="Times New Roman"/>
                <a:cs typeface="B Nazanin"/>
              </a:rPr>
              <a:t>چشم انداز تولید آلومینیوم و مصرف آجرهای سیلیکون کارباید</a:t>
            </a:r>
          </a:p>
          <a:p>
            <a:pPr lvl="0" algn="just" rtl="1">
              <a:lnSpc>
                <a:spcPct val="107000"/>
              </a:lnSpc>
              <a:spcAft>
                <a:spcPts val="800"/>
              </a:spcAft>
            </a:pPr>
            <a:r>
              <a:rPr lang="fa-IR" sz="2600" dirty="0" smtClean="0">
                <a:ea typeface="Times New Roman"/>
                <a:cs typeface="B Nazanin"/>
              </a:rPr>
              <a:t>با توجه به میانگین تولید آلومینیوم در سلول های الکترولیز شرکت آلومینیوم المهدی- هرمزال و میانگین عمر 5 سال برای هر سلول میزان مصرف سیلیکون کارباید به ازای هر تن آلومینیوم 1.4 کیلوگرم محاسبه می شود. با افزایش ظرفیت تولید آلومینیوم کشور و برنامه ریزی صنعت آلومینیوم، میزان تولید این فلز تا ده سال آینده به رقمی در حدود 1.5 میلیون تن و نیاز این صنعت به این دیرگداز 2100تن در سال خواهد رسید.</a:t>
            </a:r>
          </a:p>
          <a:p>
            <a:pPr lvl="0" algn="just" rtl="1">
              <a:lnSpc>
                <a:spcPct val="107000"/>
              </a:lnSpc>
              <a:spcAft>
                <a:spcPts val="800"/>
              </a:spcAft>
            </a:pPr>
            <a:r>
              <a:rPr lang="fa-IR" sz="2600" dirty="0" smtClean="0">
                <a:ea typeface="Times New Roman"/>
                <a:cs typeface="B Nazanin"/>
              </a:rPr>
              <a:t>در سال های اخیر شرکت آلومینیوم المهدی-هرمزال با رویکرد بومی سازی ، حسن نیت خود را نسبت به تولید کنندگان نشان داده و به همین منظور تعدادی از سلول های الکترولیز خود را به جایگزینی آجرهای سیلیکون کارباید تولیدی دو شرکت نسوز پارس و آریا گهر اختصاص داده است و به منظور ردیابی و بررسی کیفیت دیرگدازهای جایگزین شده سلول های مذکور تحت کنترل و نظارت قرار دارند.</a:t>
            </a:r>
          </a:p>
          <a:p>
            <a:pPr lvl="0" algn="just" rtl="1">
              <a:lnSpc>
                <a:spcPct val="107000"/>
              </a:lnSpc>
              <a:spcAft>
                <a:spcPts val="800"/>
              </a:spcAft>
            </a:pPr>
            <a:r>
              <a:rPr lang="fa-IR" sz="3000" b="1" dirty="0" smtClean="0">
                <a:ea typeface="Times New Roman"/>
                <a:cs typeface="B Nazanin"/>
              </a:rPr>
              <a:t>چالش ها</a:t>
            </a:r>
          </a:p>
          <a:p>
            <a:pPr lvl="0" algn="just" rtl="1">
              <a:lnSpc>
                <a:spcPct val="107000"/>
              </a:lnSpc>
              <a:spcAft>
                <a:spcPts val="800"/>
              </a:spcAft>
            </a:pPr>
            <a:r>
              <a:rPr lang="fa-IR" sz="2600" dirty="0" smtClean="0">
                <a:ea typeface="Times New Roman"/>
                <a:cs typeface="B Nazanin" pitchFamily="2" charset="-78"/>
              </a:rPr>
              <a:t>1-  نتايج </a:t>
            </a:r>
            <a:r>
              <a:rPr lang="fa-IR" sz="2600" dirty="0">
                <a:ea typeface="Times New Roman"/>
                <a:cs typeface="B Nazanin" pitchFamily="2" charset="-78"/>
              </a:rPr>
              <a:t>كار بردي محصولات دير گداز در صنعت آلومينيوم برخلاف فولاد بسيار زمان گير است . بنابراين در انتخاب اين محصولات ، حداكثر احتياط ضروري است</a:t>
            </a:r>
            <a:r>
              <a:rPr lang="fa-IR" sz="2600" dirty="0" smtClean="0">
                <a:ea typeface="Times New Roman"/>
                <a:cs typeface="B Nazanin" pitchFamily="2" charset="-78"/>
              </a:rPr>
              <a:t>.</a:t>
            </a:r>
          </a:p>
          <a:p>
            <a:pPr lvl="0" algn="just" rtl="1">
              <a:lnSpc>
                <a:spcPct val="107000"/>
              </a:lnSpc>
              <a:spcAft>
                <a:spcPts val="800"/>
              </a:spcAft>
            </a:pPr>
            <a:r>
              <a:rPr lang="fa-IR" sz="2600" dirty="0" smtClean="0">
                <a:ea typeface="Calibri"/>
                <a:cs typeface="B Nazanin" pitchFamily="2" charset="-78"/>
              </a:rPr>
              <a:t>2- بهترین راه حصول اطمینان از کیفیت تولیدات سیلیکون کارباید تکیه بر نتایج آزمایشگاه های معتبر خارج از کشور می باشد.</a:t>
            </a:r>
          </a:p>
        </p:txBody>
      </p:sp>
      <p:pic>
        <p:nvPicPr>
          <p:cNvPr id="26" name="Picture 25"/>
          <p:cNvPicPr/>
          <p:nvPr/>
        </p:nvPicPr>
        <p:blipFill>
          <a:blip r:embed="rId3">
            <a:extLst>
              <a:ext uri="{28A0092B-C50C-407E-A947-70E740481C1C}">
                <a14:useLocalDpi xmlns:a14="http://schemas.microsoft.com/office/drawing/2010/main" val="0"/>
              </a:ext>
            </a:extLst>
          </a:blip>
          <a:stretch>
            <a:fillRect/>
          </a:stretch>
        </p:blipFill>
        <p:spPr>
          <a:xfrm>
            <a:off x="1577733" y="18259419"/>
            <a:ext cx="2880000" cy="2160000"/>
          </a:xfrm>
          <a:prstGeom prst="rect">
            <a:avLst/>
          </a:prstGeom>
        </p:spPr>
      </p:pic>
      <p:pic>
        <p:nvPicPr>
          <p:cNvPr id="28" name="Picture 27"/>
          <p:cNvPicPr/>
          <p:nvPr/>
        </p:nvPicPr>
        <p:blipFill>
          <a:blip r:embed="rId4">
            <a:extLst>
              <a:ext uri="{28A0092B-C50C-407E-A947-70E740481C1C}">
                <a14:useLocalDpi xmlns:a14="http://schemas.microsoft.com/office/drawing/2010/main" val="0"/>
              </a:ext>
            </a:extLst>
          </a:blip>
          <a:stretch>
            <a:fillRect/>
          </a:stretch>
        </p:blipFill>
        <p:spPr>
          <a:xfrm>
            <a:off x="5250596" y="18259420"/>
            <a:ext cx="2880000" cy="2160000"/>
          </a:xfrm>
          <a:prstGeom prst="rect">
            <a:avLst/>
          </a:prstGeom>
        </p:spPr>
      </p:pic>
      <p:pic>
        <p:nvPicPr>
          <p:cNvPr id="29" name="Picture 28"/>
          <p:cNvPicPr/>
          <p:nvPr/>
        </p:nvPicPr>
        <p:blipFill>
          <a:blip r:embed="rId5">
            <a:extLst>
              <a:ext uri="{28A0092B-C50C-407E-A947-70E740481C1C}">
                <a14:useLocalDpi xmlns:a14="http://schemas.microsoft.com/office/drawing/2010/main" val="0"/>
              </a:ext>
            </a:extLst>
          </a:blip>
          <a:stretch>
            <a:fillRect/>
          </a:stretch>
        </p:blipFill>
        <p:spPr>
          <a:xfrm>
            <a:off x="8904712" y="18259420"/>
            <a:ext cx="2880000" cy="2160000"/>
          </a:xfrm>
          <a:prstGeom prst="rect">
            <a:avLst/>
          </a:prstGeom>
        </p:spPr>
      </p:pic>
      <p:pic>
        <p:nvPicPr>
          <p:cNvPr id="32" name="Picture 31"/>
          <p:cNvPicPr/>
          <p:nvPr/>
        </p:nvPicPr>
        <p:blipFill>
          <a:blip r:embed="rId6"/>
          <a:stretch>
            <a:fillRect/>
          </a:stretch>
        </p:blipFill>
        <p:spPr>
          <a:xfrm>
            <a:off x="4125812" y="13700108"/>
            <a:ext cx="6120000" cy="3240000"/>
          </a:xfrm>
          <a:prstGeom prst="rect">
            <a:avLst/>
          </a:prstGeom>
        </p:spPr>
      </p:pic>
      <p:pic>
        <p:nvPicPr>
          <p:cNvPr id="34" name="Picture 33"/>
          <p:cNvPicPr/>
          <p:nvPr/>
        </p:nvPicPr>
        <p:blipFill>
          <a:blip r:embed="rId7">
            <a:extLst>
              <a:ext uri="{28A0092B-C50C-407E-A947-70E740481C1C}">
                <a14:useLocalDpi xmlns:a14="http://schemas.microsoft.com/office/drawing/2010/main" val="0"/>
              </a:ext>
            </a:extLst>
          </a:blip>
          <a:stretch>
            <a:fillRect/>
          </a:stretch>
        </p:blipFill>
        <p:spPr>
          <a:xfrm>
            <a:off x="14326397" y="25256042"/>
            <a:ext cx="8326656" cy="2880000"/>
          </a:xfrm>
          <a:prstGeom prst="rect">
            <a:avLst/>
          </a:prstGeom>
        </p:spPr>
      </p:pic>
      <p:grpSp>
        <p:nvGrpSpPr>
          <p:cNvPr id="67" name="Group 66"/>
          <p:cNvGrpSpPr/>
          <p:nvPr/>
        </p:nvGrpSpPr>
        <p:grpSpPr>
          <a:xfrm>
            <a:off x="14326397" y="19537299"/>
            <a:ext cx="8326656" cy="5433750"/>
            <a:chOff x="14326397" y="19296669"/>
            <a:chExt cx="8326656" cy="5433750"/>
          </a:xfrm>
        </p:grpSpPr>
        <p:sp>
          <p:nvSpPr>
            <p:cNvPr id="5" name="Oval 4"/>
            <p:cNvSpPr/>
            <p:nvPr/>
          </p:nvSpPr>
          <p:spPr>
            <a:xfrm>
              <a:off x="16400237" y="21148131"/>
              <a:ext cx="1932709" cy="18157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600" dirty="0" smtClean="0">
                  <a:cs typeface="B Nazanin" panose="00000400000000000000" pitchFamily="2" charset="-78"/>
                </a:rPr>
                <a:t>لایه </a:t>
              </a:r>
              <a:r>
                <a:rPr lang="fa-IR" sz="2600" dirty="0">
                  <a:cs typeface="B Nazanin" panose="00000400000000000000" pitchFamily="2" charset="-78"/>
                </a:rPr>
                <a:t>های </a:t>
              </a:r>
              <a:r>
                <a:rPr lang="fa-IR" sz="2600" dirty="0" smtClean="0">
                  <a:cs typeface="B Nazanin" panose="00000400000000000000" pitchFamily="2" charset="-78"/>
                </a:rPr>
                <a:t>بالای کاتد</a:t>
              </a:r>
              <a:endParaRPr lang="fa-IR" sz="2600" dirty="0">
                <a:cs typeface="B Nazanin" panose="00000400000000000000" pitchFamily="2" charset="-78"/>
              </a:endParaRPr>
            </a:p>
          </p:txBody>
        </p:sp>
        <p:sp>
          <p:nvSpPr>
            <p:cNvPr id="33" name="Oval 32"/>
            <p:cNvSpPr/>
            <p:nvPr/>
          </p:nvSpPr>
          <p:spPr>
            <a:xfrm>
              <a:off x="14876830" y="23084499"/>
              <a:ext cx="1804918" cy="16459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600" dirty="0" smtClean="0">
                  <a:solidFill>
                    <a:schemeClr val="bg1"/>
                  </a:solidFill>
                  <a:cs typeface="B Nazanin" panose="00000400000000000000" pitchFamily="2" charset="-78"/>
                </a:rPr>
                <a:t>آجر سیلیکون کارباید</a:t>
              </a:r>
              <a:endParaRPr lang="fa-IR" sz="2600" dirty="0">
                <a:solidFill>
                  <a:schemeClr val="bg1"/>
                </a:solidFill>
                <a:cs typeface="B Nazanin" panose="00000400000000000000" pitchFamily="2" charset="-78"/>
              </a:endParaRPr>
            </a:p>
          </p:txBody>
        </p:sp>
        <p:sp>
          <p:nvSpPr>
            <p:cNvPr id="35" name="Oval 34"/>
            <p:cNvSpPr/>
            <p:nvPr/>
          </p:nvSpPr>
          <p:spPr>
            <a:xfrm>
              <a:off x="14326397" y="21230259"/>
              <a:ext cx="1731891" cy="16459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600" dirty="0" smtClean="0">
                  <a:ln w="0"/>
                  <a:solidFill>
                    <a:schemeClr val="bg1"/>
                  </a:solidFill>
                  <a:effectLst>
                    <a:outerShdw blurRad="38100" dist="19050" dir="2700000" algn="tl" rotWithShape="0">
                      <a:schemeClr val="dk1">
                        <a:alpha val="40000"/>
                      </a:schemeClr>
                    </a:outerShdw>
                  </a:effectLst>
                  <a:cs typeface="B Nazanin" panose="00000400000000000000" pitchFamily="2" charset="-78"/>
                </a:rPr>
                <a:t>جرم کوبیدنی کربنی</a:t>
              </a:r>
              <a:endParaRPr lang="fa-IR" sz="2600" dirty="0">
                <a:ln w="0"/>
                <a:solidFill>
                  <a:schemeClr val="bg1"/>
                </a:solidFill>
                <a:effectLst>
                  <a:outerShdw blurRad="38100" dist="19050" dir="2700000" algn="tl" rotWithShape="0">
                    <a:schemeClr val="dk1">
                      <a:alpha val="40000"/>
                    </a:schemeClr>
                  </a:outerShdw>
                </a:effectLst>
                <a:cs typeface="B Nazanin" panose="00000400000000000000" pitchFamily="2" charset="-78"/>
              </a:endParaRPr>
            </a:p>
          </p:txBody>
        </p:sp>
        <p:sp>
          <p:nvSpPr>
            <p:cNvPr id="36" name="Oval 35"/>
            <p:cNvSpPr/>
            <p:nvPr/>
          </p:nvSpPr>
          <p:spPr>
            <a:xfrm>
              <a:off x="14913343" y="19296669"/>
              <a:ext cx="1731891" cy="16459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600" dirty="0" smtClean="0">
                  <a:cs typeface="B Nazanin" panose="00000400000000000000" pitchFamily="2" charset="-78"/>
                </a:rPr>
                <a:t>بلوک کربنی کاتد</a:t>
              </a:r>
              <a:endParaRPr lang="fa-IR" sz="2600" dirty="0">
                <a:cs typeface="B Nazanin" panose="00000400000000000000" pitchFamily="2" charset="-78"/>
              </a:endParaRPr>
            </a:p>
          </p:txBody>
        </p:sp>
        <p:sp>
          <p:nvSpPr>
            <p:cNvPr id="37" name="Oval 36"/>
            <p:cNvSpPr/>
            <p:nvPr/>
          </p:nvSpPr>
          <p:spPr>
            <a:xfrm>
              <a:off x="18697147" y="21132636"/>
              <a:ext cx="1932709" cy="181573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600" dirty="0" smtClean="0">
                  <a:cs typeface="B Nazanin" panose="00000400000000000000" pitchFamily="2" charset="-78"/>
                </a:rPr>
                <a:t>لایه </a:t>
              </a:r>
              <a:r>
                <a:rPr lang="fa-IR" sz="2600" dirty="0">
                  <a:cs typeface="B Nazanin" panose="00000400000000000000" pitchFamily="2" charset="-78"/>
                </a:rPr>
                <a:t>های </a:t>
              </a:r>
              <a:r>
                <a:rPr lang="fa-IR" sz="2600" dirty="0" smtClean="0">
                  <a:cs typeface="B Nazanin" panose="00000400000000000000" pitchFamily="2" charset="-78"/>
                </a:rPr>
                <a:t>زیر </a:t>
              </a:r>
              <a:r>
                <a:rPr lang="fa-IR" sz="2600" dirty="0">
                  <a:cs typeface="B Nazanin" panose="00000400000000000000" pitchFamily="2" charset="-78"/>
                </a:rPr>
                <a:t>کاتد</a:t>
              </a:r>
            </a:p>
          </p:txBody>
        </p:sp>
        <p:sp>
          <p:nvSpPr>
            <p:cNvPr id="38" name="Oval 37"/>
            <p:cNvSpPr/>
            <p:nvPr/>
          </p:nvSpPr>
          <p:spPr>
            <a:xfrm>
              <a:off x="20250371" y="23069379"/>
              <a:ext cx="1804918" cy="16459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600" dirty="0">
                  <a:solidFill>
                    <a:schemeClr val="bg1"/>
                  </a:solidFill>
                  <a:cs typeface="B Nazanin" panose="00000400000000000000" pitchFamily="2" charset="-78"/>
                </a:rPr>
                <a:t>مواد عایق</a:t>
              </a:r>
            </a:p>
          </p:txBody>
        </p:sp>
        <p:sp>
          <p:nvSpPr>
            <p:cNvPr id="39" name="Oval 38"/>
            <p:cNvSpPr/>
            <p:nvPr/>
          </p:nvSpPr>
          <p:spPr>
            <a:xfrm>
              <a:off x="20921162" y="21219684"/>
              <a:ext cx="1731891" cy="16459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600" dirty="0">
                  <a:ln w="0"/>
                  <a:solidFill>
                    <a:schemeClr val="bg1"/>
                  </a:solidFill>
                  <a:effectLst>
                    <a:outerShdw blurRad="38100" dist="19050" dir="2700000" algn="tl" rotWithShape="0">
                      <a:schemeClr val="dk1">
                        <a:alpha val="40000"/>
                      </a:schemeClr>
                    </a:outerShdw>
                  </a:effectLst>
                  <a:cs typeface="B Nazanin" panose="00000400000000000000" pitchFamily="2" charset="-78"/>
                </a:rPr>
                <a:t>دیرگداز شاموتی سنگین</a:t>
              </a:r>
            </a:p>
          </p:txBody>
        </p:sp>
        <p:sp>
          <p:nvSpPr>
            <p:cNvPr id="40" name="Oval 39"/>
            <p:cNvSpPr/>
            <p:nvPr/>
          </p:nvSpPr>
          <p:spPr>
            <a:xfrm>
              <a:off x="20310043" y="19375085"/>
              <a:ext cx="1731891" cy="16459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600" dirty="0" smtClean="0">
                  <a:cs typeface="B Nazanin" panose="00000400000000000000" pitchFamily="2" charset="-78"/>
                </a:rPr>
                <a:t>جرم خشک سیلیسی</a:t>
              </a:r>
              <a:endParaRPr lang="fa-IR" sz="2600" dirty="0">
                <a:cs typeface="B Nazanin" panose="00000400000000000000" pitchFamily="2" charset="-78"/>
              </a:endParaRPr>
            </a:p>
          </p:txBody>
        </p:sp>
        <p:cxnSp>
          <p:nvCxnSpPr>
            <p:cNvPr id="10" name="Straight Connector 9"/>
            <p:cNvCxnSpPr>
              <a:stCxn id="5" idx="1"/>
              <a:endCxn id="36" idx="5"/>
            </p:cNvCxnSpPr>
            <p:nvPr/>
          </p:nvCxnSpPr>
          <p:spPr>
            <a:xfrm flipH="1" flipV="1">
              <a:off x="16391604" y="20701550"/>
              <a:ext cx="291672" cy="7124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5" idx="2"/>
              <a:endCxn id="35" idx="6"/>
            </p:cNvCxnSpPr>
            <p:nvPr/>
          </p:nvCxnSpPr>
          <p:spPr>
            <a:xfrm flipH="1" flipV="1">
              <a:off x="16058288" y="22053219"/>
              <a:ext cx="341949" cy="2778"/>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a:stCxn id="5" idx="3"/>
              <a:endCxn id="33" idx="7"/>
            </p:cNvCxnSpPr>
            <p:nvPr/>
          </p:nvCxnSpPr>
          <p:spPr>
            <a:xfrm flipH="1">
              <a:off x="16417424" y="22697955"/>
              <a:ext cx="265852" cy="627583"/>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39" idx="2"/>
              <a:endCxn id="37" idx="6"/>
            </p:cNvCxnSpPr>
            <p:nvPr/>
          </p:nvCxnSpPr>
          <p:spPr>
            <a:xfrm flipH="1" flipV="1">
              <a:off x="20629856" y="22040502"/>
              <a:ext cx="291306" cy="2142"/>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a:stCxn id="40" idx="3"/>
              <a:endCxn id="37" idx="7"/>
            </p:cNvCxnSpPr>
            <p:nvPr/>
          </p:nvCxnSpPr>
          <p:spPr>
            <a:xfrm flipH="1">
              <a:off x="20346817" y="20779966"/>
              <a:ext cx="216856" cy="618578"/>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38" idx="1"/>
              <a:endCxn id="37" idx="5"/>
            </p:cNvCxnSpPr>
            <p:nvPr/>
          </p:nvCxnSpPr>
          <p:spPr>
            <a:xfrm flipH="1" flipV="1">
              <a:off x="20346817" y="22682460"/>
              <a:ext cx="167878" cy="627958"/>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7794793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532</TotalTime>
  <Words>1174</Words>
  <Application>Microsoft Office PowerPoint</Application>
  <PresentationFormat>Custom</PresentationFormat>
  <Paragraphs>82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Farshid</dc:creator>
  <cp:lastModifiedBy>mohsen ameri</cp:lastModifiedBy>
  <cp:revision>55</cp:revision>
  <cp:lastPrinted>2015-04-28T06:17:44Z</cp:lastPrinted>
  <dcterms:created xsi:type="dcterms:W3CDTF">2015-03-17T11:37:26Z</dcterms:created>
  <dcterms:modified xsi:type="dcterms:W3CDTF">2016-05-17T03:37:59Z</dcterms:modified>
</cp:coreProperties>
</file>